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86" r:id="rId7"/>
    <p:sldId id="273" r:id="rId8"/>
    <p:sldId id="268" r:id="rId9"/>
    <p:sldId id="287" r:id="rId10"/>
    <p:sldId id="258" r:id="rId11"/>
    <p:sldId id="274" r:id="rId12"/>
    <p:sldId id="275" r:id="rId13"/>
    <p:sldId id="276" r:id="rId14"/>
    <p:sldId id="277" r:id="rId15"/>
    <p:sldId id="278" r:id="rId16"/>
    <p:sldId id="279" r:id="rId17"/>
    <p:sldId id="259" r:id="rId18"/>
    <p:sldId id="260" r:id="rId19"/>
    <p:sldId id="262" r:id="rId20"/>
    <p:sldId id="265" r:id="rId21"/>
    <p:sldId id="281" r:id="rId22"/>
    <p:sldId id="282" r:id="rId23"/>
    <p:sldId id="283" r:id="rId24"/>
    <p:sldId id="284" r:id="rId25"/>
    <p:sldId id="285" r:id="rId26"/>
    <p:sldId id="264" r:id="rId27"/>
    <p:sldId id="266" r:id="rId28"/>
    <p:sldId id="270" r:id="rId29"/>
  </p:sldIdLst>
  <p:sldSz cx="18288000" cy="10287000"/>
  <p:notesSz cx="6858000" cy="9144000"/>
  <p:embeddedFontLst>
    <p:embeddedFont>
      <p:font typeface="Cabin Sketch" panose="020B0604020202020204" charset="0"/>
      <p:regular r:id="rId31"/>
    </p:embeddedFont>
    <p:embeddedFont>
      <p:font typeface="Caveat Brush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4E2"/>
    <a:srgbClr val="E0DD22"/>
    <a:srgbClr val="9F4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0E090-1318-437C-9284-CF57AC035958}" v="4" dt="2025-04-23T01:15:30.497"/>
    <p1510:client id="{469FB808-CE41-4FC2-A072-2D6339D47110}" v="6" dt="2025-04-23T01:16:50.039"/>
    <p1510:client id="{53D92209-EF5E-FAD9-38E3-834020C395C3}" v="361" dt="2025-04-22T22:12:17.574"/>
    <p1510:client id="{DBAD0154-D64C-4CFF-8E51-3DE575354D2A}" v="7" dt="2025-04-24T16:55:30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is, Haleigh" userId="S::hah4740@utulsa.edu::dfc8e91e-0ddc-430f-828f-92a306d8ca33" providerId="AD" clId="Web-{7D2E948C-D36F-4BF5-AFA4-D53D7A7B7AC1}"/>
    <pc:docChg chg="addSld modSld sldOrd">
      <pc:chgData name="Harris, Haleigh" userId="S::hah4740@utulsa.edu::dfc8e91e-0ddc-430f-828f-92a306d8ca33" providerId="AD" clId="Web-{7D2E948C-D36F-4BF5-AFA4-D53D7A7B7AC1}" dt="2025-03-28T00:59:43.552" v="3" actId="20577"/>
      <pc:docMkLst>
        <pc:docMk/>
      </pc:docMkLst>
      <pc:sldChg chg="modSp add ord replId">
        <pc:chgData name="Harris, Haleigh" userId="S::hah4740@utulsa.edu::dfc8e91e-0ddc-430f-828f-92a306d8ca33" providerId="AD" clId="Web-{7D2E948C-D36F-4BF5-AFA4-D53D7A7B7AC1}" dt="2025-03-28T00:59:43.552" v="3" actId="20577"/>
        <pc:sldMkLst>
          <pc:docMk/>
          <pc:sldMk cId="2087817426" sldId="274"/>
        </pc:sldMkLst>
        <pc:spChg chg="mod">
          <ac:chgData name="Harris, Haleigh" userId="S::hah4740@utulsa.edu::dfc8e91e-0ddc-430f-828f-92a306d8ca33" providerId="AD" clId="Web-{7D2E948C-D36F-4BF5-AFA4-D53D7A7B7AC1}" dt="2025-03-28T00:59:43.552" v="3" actId="20577"/>
          <ac:spMkLst>
            <pc:docMk/>
            <pc:sldMk cId="2087817426" sldId="274"/>
            <ac:spMk id="5" creationId="{140CF1B8-5163-D274-7500-12A5FCFC56EB}"/>
          </ac:spMkLst>
        </pc:spChg>
      </pc:sldChg>
    </pc:docChg>
  </pc:docChgLst>
  <pc:docChgLst>
    <pc:chgData name="Harris, Haleigh" userId="S::hah4740@utulsa.edu::dfc8e91e-0ddc-430f-828f-92a306d8ca33" providerId="AD" clId="Web-{6C8C5E28-BF1E-4275-AC60-D4F3BCE1A58A}"/>
    <pc:docChg chg="addSld delSld modSld sldOrd">
      <pc:chgData name="Harris, Haleigh" userId="S::hah4740@utulsa.edu::dfc8e91e-0ddc-430f-828f-92a306d8ca33" providerId="AD" clId="Web-{6C8C5E28-BF1E-4275-AC60-D4F3BCE1A58A}" dt="2025-04-08T02:10:54.517" v="271" actId="1076"/>
      <pc:docMkLst>
        <pc:docMk/>
      </pc:docMkLst>
      <pc:sldChg chg="modSp">
        <pc:chgData name="Harris, Haleigh" userId="S::hah4740@utulsa.edu::dfc8e91e-0ddc-430f-828f-92a306d8ca33" providerId="AD" clId="Web-{6C8C5E28-BF1E-4275-AC60-D4F3BCE1A58A}" dt="2025-04-08T02:07:17.126" v="212" actId="20577"/>
        <pc:sldMkLst>
          <pc:docMk/>
          <pc:sldMk cId="0" sldId="265"/>
        </pc:sldMkLst>
        <pc:spChg chg="mod">
          <ac:chgData name="Harris, Haleigh" userId="S::hah4740@utulsa.edu::dfc8e91e-0ddc-430f-828f-92a306d8ca33" providerId="AD" clId="Web-{6C8C5E28-BF1E-4275-AC60-D4F3BCE1A58A}" dt="2025-04-08T02:07:17.126" v="212" actId="20577"/>
          <ac:spMkLst>
            <pc:docMk/>
            <pc:sldMk cId="0" sldId="265"/>
            <ac:spMk id="16" creationId="{D8B7C3C1-AB98-258A-A41E-A4414E17AF84}"/>
          </ac:spMkLst>
        </pc:spChg>
      </pc:sldChg>
      <pc:sldChg chg="del">
        <pc:chgData name="Harris, Haleigh" userId="S::hah4740@utulsa.edu::dfc8e91e-0ddc-430f-828f-92a306d8ca33" providerId="AD" clId="Web-{6C8C5E28-BF1E-4275-AC60-D4F3BCE1A58A}" dt="2025-04-08T01:57:28.343" v="9"/>
        <pc:sldMkLst>
          <pc:docMk/>
          <pc:sldMk cId="0" sldId="269"/>
        </pc:sldMkLst>
      </pc:sldChg>
      <pc:sldChg chg="modSp">
        <pc:chgData name="Harris, Haleigh" userId="S::hah4740@utulsa.edu::dfc8e91e-0ddc-430f-828f-92a306d8ca33" providerId="AD" clId="Web-{6C8C5E28-BF1E-4275-AC60-D4F3BCE1A58A}" dt="2025-04-08T01:56:49.484" v="7"/>
        <pc:sldMkLst>
          <pc:docMk/>
          <pc:sldMk cId="2528286363" sldId="277"/>
        </pc:sldMkLst>
        <pc:spChg chg="mod">
          <ac:chgData name="Harris, Haleigh" userId="S::hah4740@utulsa.edu::dfc8e91e-0ddc-430f-828f-92a306d8ca33" providerId="AD" clId="Web-{6C8C5E28-BF1E-4275-AC60-D4F3BCE1A58A}" dt="2025-04-08T01:56:45.859" v="5" actId="1076"/>
          <ac:spMkLst>
            <pc:docMk/>
            <pc:sldMk cId="2528286363" sldId="277"/>
            <ac:spMk id="2" creationId="{1CA95C35-D256-0663-4D2F-4DAAD2C165D8}"/>
          </ac:spMkLst>
        </pc:spChg>
        <pc:spChg chg="mod">
          <ac:chgData name="Harris, Haleigh" userId="S::hah4740@utulsa.edu::dfc8e91e-0ddc-430f-828f-92a306d8ca33" providerId="AD" clId="Web-{6C8C5E28-BF1E-4275-AC60-D4F3BCE1A58A}" dt="2025-04-08T01:56:49.484" v="7"/>
          <ac:spMkLst>
            <pc:docMk/>
            <pc:sldMk cId="2528286363" sldId="277"/>
            <ac:spMk id="8" creationId="{001FD16C-1EEF-0D0C-9330-D5A3A7746DD4}"/>
          </ac:spMkLst>
        </pc:spChg>
        <pc:spChg chg="mod">
          <ac:chgData name="Harris, Haleigh" userId="S::hah4740@utulsa.edu::dfc8e91e-0ddc-430f-828f-92a306d8ca33" providerId="AD" clId="Web-{6C8C5E28-BF1E-4275-AC60-D4F3BCE1A58A}" dt="2025-04-08T01:56:45.906" v="6" actId="1076"/>
          <ac:spMkLst>
            <pc:docMk/>
            <pc:sldMk cId="2528286363" sldId="277"/>
            <ac:spMk id="10" creationId="{9B522CAB-3829-51A3-1E7F-D6F215EFB8D1}"/>
          </ac:spMkLst>
        </pc:spChg>
      </pc:sldChg>
      <pc:sldChg chg="delSp modSp">
        <pc:chgData name="Harris, Haleigh" userId="S::hah4740@utulsa.edu::dfc8e91e-0ddc-430f-828f-92a306d8ca33" providerId="AD" clId="Web-{6C8C5E28-BF1E-4275-AC60-D4F3BCE1A58A}" dt="2025-04-08T02:10:54.517" v="271" actId="1076"/>
        <pc:sldMkLst>
          <pc:docMk/>
          <pc:sldMk cId="3079074673" sldId="279"/>
        </pc:sldMkLst>
        <pc:spChg chg="mod">
          <ac:chgData name="Harris, Haleigh" userId="S::hah4740@utulsa.edu::dfc8e91e-0ddc-430f-828f-92a306d8ca33" providerId="AD" clId="Web-{6C8C5E28-BF1E-4275-AC60-D4F3BCE1A58A}" dt="2025-04-08T02:10:00.704" v="262" actId="1076"/>
          <ac:spMkLst>
            <pc:docMk/>
            <pc:sldMk cId="3079074673" sldId="279"/>
            <ac:spMk id="2" creationId="{9CBFE634-89CC-E74C-5676-0B215D28DCF5}"/>
          </ac:spMkLst>
        </pc:spChg>
        <pc:spChg chg="del">
          <ac:chgData name="Harris, Haleigh" userId="S::hah4740@utulsa.edu::dfc8e91e-0ddc-430f-828f-92a306d8ca33" providerId="AD" clId="Web-{6C8C5E28-BF1E-4275-AC60-D4F3BCE1A58A}" dt="2025-04-08T02:07:37.610" v="213"/>
          <ac:spMkLst>
            <pc:docMk/>
            <pc:sldMk cId="3079074673" sldId="279"/>
            <ac:spMk id="4" creationId="{A96880F5-3DEB-3FD4-99F4-E1E576661FC0}"/>
          </ac:spMkLst>
        </pc:spChg>
        <pc:spChg chg="mod">
          <ac:chgData name="Harris, Haleigh" userId="S::hah4740@utulsa.edu::dfc8e91e-0ddc-430f-828f-92a306d8ca33" providerId="AD" clId="Web-{6C8C5E28-BF1E-4275-AC60-D4F3BCE1A58A}" dt="2025-04-08T02:10:44.392" v="270" actId="1076"/>
          <ac:spMkLst>
            <pc:docMk/>
            <pc:sldMk cId="3079074673" sldId="279"/>
            <ac:spMk id="5" creationId="{85A70EAE-4E85-BAD3-9C78-7DF37422E753}"/>
          </ac:spMkLst>
        </pc:spChg>
        <pc:spChg chg="mod">
          <ac:chgData name="Harris, Haleigh" userId="S::hah4740@utulsa.edu::dfc8e91e-0ddc-430f-828f-92a306d8ca33" providerId="AD" clId="Web-{6C8C5E28-BF1E-4275-AC60-D4F3BCE1A58A}" dt="2025-04-08T02:10:54.517" v="271" actId="1076"/>
          <ac:spMkLst>
            <pc:docMk/>
            <pc:sldMk cId="3079074673" sldId="279"/>
            <ac:spMk id="12" creationId="{487DD8F2-8B1F-8398-7E79-EB4B953DF599}"/>
          </ac:spMkLst>
        </pc:spChg>
      </pc:sldChg>
      <pc:sldChg chg="del">
        <pc:chgData name="Harris, Haleigh" userId="S::hah4740@utulsa.edu::dfc8e91e-0ddc-430f-828f-92a306d8ca33" providerId="AD" clId="Web-{6C8C5E28-BF1E-4275-AC60-D4F3BCE1A58A}" dt="2025-04-08T01:57:24.609" v="8"/>
        <pc:sldMkLst>
          <pc:docMk/>
          <pc:sldMk cId="992906987" sldId="280"/>
        </pc:sldMkLst>
      </pc:sldChg>
      <pc:sldChg chg="addSp delSp modSp add ord replId">
        <pc:chgData name="Harris, Haleigh" userId="S::hah4740@utulsa.edu::dfc8e91e-0ddc-430f-828f-92a306d8ca33" providerId="AD" clId="Web-{6C8C5E28-BF1E-4275-AC60-D4F3BCE1A58A}" dt="2025-04-08T02:05:18.016" v="205"/>
        <pc:sldMkLst>
          <pc:docMk/>
          <pc:sldMk cId="2148853881" sldId="286"/>
        </pc:sldMkLst>
        <pc:spChg chg="mod">
          <ac:chgData name="Harris, Haleigh" userId="S::hah4740@utulsa.edu::dfc8e91e-0ddc-430f-828f-92a306d8ca33" providerId="AD" clId="Web-{6C8C5E28-BF1E-4275-AC60-D4F3BCE1A58A}" dt="2025-04-08T02:04:31.094" v="195" actId="1076"/>
          <ac:spMkLst>
            <pc:docMk/>
            <pc:sldMk cId="2148853881" sldId="286"/>
            <ac:spMk id="2" creationId="{06D11742-6B30-D722-6EE5-E1158E5C73EB}"/>
          </ac:spMkLst>
        </pc:spChg>
        <pc:spChg chg="del">
          <ac:chgData name="Harris, Haleigh" userId="S::hah4740@utulsa.edu::dfc8e91e-0ddc-430f-828f-92a306d8ca33" providerId="AD" clId="Web-{6C8C5E28-BF1E-4275-AC60-D4F3BCE1A58A}" dt="2025-04-08T01:59:44.859" v="116"/>
          <ac:spMkLst>
            <pc:docMk/>
            <pc:sldMk cId="2148853881" sldId="286"/>
            <ac:spMk id="4" creationId="{770342D6-6407-450E-CF84-BE3F5A0DD639}"/>
          </ac:spMkLst>
        </pc:spChg>
        <pc:spChg chg="mod">
          <ac:chgData name="Harris, Haleigh" userId="S::hah4740@utulsa.edu::dfc8e91e-0ddc-430f-828f-92a306d8ca33" providerId="AD" clId="Web-{6C8C5E28-BF1E-4275-AC60-D4F3BCE1A58A}" dt="2025-04-08T02:04:45.297" v="199" actId="14100"/>
          <ac:spMkLst>
            <pc:docMk/>
            <pc:sldMk cId="2148853881" sldId="286"/>
            <ac:spMk id="5" creationId="{9A0FC890-7E7A-EA55-3763-60BD676B1399}"/>
          </ac:spMkLst>
        </pc:spChg>
        <pc:spChg chg="mod">
          <ac:chgData name="Harris, Haleigh" userId="S::hah4740@utulsa.edu::dfc8e91e-0ddc-430f-828f-92a306d8ca33" providerId="AD" clId="Web-{6C8C5E28-BF1E-4275-AC60-D4F3BCE1A58A}" dt="2025-04-08T02:04:51.172" v="200" actId="1076"/>
          <ac:spMkLst>
            <pc:docMk/>
            <pc:sldMk cId="2148853881" sldId="286"/>
            <ac:spMk id="6" creationId="{C4BA3694-3285-CFD5-5643-F64F67F1F6B9}"/>
          </ac:spMkLst>
        </pc:spChg>
        <pc:spChg chg="add del mod">
          <ac:chgData name="Harris, Haleigh" userId="S::hah4740@utulsa.edu::dfc8e91e-0ddc-430f-828f-92a306d8ca33" providerId="AD" clId="Web-{6C8C5E28-BF1E-4275-AC60-D4F3BCE1A58A}" dt="2025-04-08T02:04:37.329" v="198"/>
          <ac:spMkLst>
            <pc:docMk/>
            <pc:sldMk cId="2148853881" sldId="286"/>
            <ac:spMk id="7" creationId="{184FC115-175F-DDB3-D5B8-0073FB641006}"/>
          </ac:spMkLst>
        </pc:spChg>
        <pc:spChg chg="del">
          <ac:chgData name="Harris, Haleigh" userId="S::hah4740@utulsa.edu::dfc8e91e-0ddc-430f-828f-92a306d8ca33" providerId="AD" clId="Web-{6C8C5E28-BF1E-4275-AC60-D4F3BCE1A58A}" dt="2025-04-08T01:57:48.547" v="11"/>
          <ac:spMkLst>
            <pc:docMk/>
            <pc:sldMk cId="2148853881" sldId="286"/>
            <ac:spMk id="8" creationId="{6E3664DA-9701-CCBE-971B-3429F32F4ACF}"/>
          </ac:spMkLst>
        </pc:spChg>
        <pc:spChg chg="add mod">
          <ac:chgData name="Harris, Haleigh" userId="S::hah4740@utulsa.edu::dfc8e91e-0ddc-430f-828f-92a306d8ca33" providerId="AD" clId="Web-{6C8C5E28-BF1E-4275-AC60-D4F3BCE1A58A}" dt="2025-04-08T02:05:01.110" v="203" actId="1076"/>
          <ac:spMkLst>
            <pc:docMk/>
            <pc:sldMk cId="2148853881" sldId="286"/>
            <ac:spMk id="12" creationId="{23F6FA5D-3795-97BE-FEA5-988B589CDE82}"/>
          </ac:spMkLst>
        </pc:spChg>
        <pc:spChg chg="add mod">
          <ac:chgData name="Harris, Haleigh" userId="S::hah4740@utulsa.edu::dfc8e91e-0ddc-430f-828f-92a306d8ca33" providerId="AD" clId="Web-{6C8C5E28-BF1E-4275-AC60-D4F3BCE1A58A}" dt="2025-04-08T02:05:01.938" v="204" actId="1076"/>
          <ac:spMkLst>
            <pc:docMk/>
            <pc:sldMk cId="2148853881" sldId="286"/>
            <ac:spMk id="14" creationId="{281E8684-ABCD-3B7F-81BE-1344F212EDAA}"/>
          </ac:spMkLst>
        </pc:spChg>
        <pc:picChg chg="add mod modCrop">
          <ac:chgData name="Harris, Haleigh" userId="S::hah4740@utulsa.edu::dfc8e91e-0ddc-430f-828f-92a306d8ca33" providerId="AD" clId="Web-{6C8C5E28-BF1E-4275-AC60-D4F3BCE1A58A}" dt="2025-04-08T02:03:43.219" v="155"/>
          <ac:picMkLst>
            <pc:docMk/>
            <pc:sldMk cId="2148853881" sldId="286"/>
            <ac:picMk id="9" creationId="{2343B665-D069-79D6-FD8F-E7CB4A567F2B}"/>
          </ac:picMkLst>
        </pc:picChg>
        <pc:picChg chg="add mod">
          <ac:chgData name="Harris, Haleigh" userId="S::hah4740@utulsa.edu::dfc8e91e-0ddc-430f-828f-92a306d8ca33" providerId="AD" clId="Web-{6C8C5E28-BF1E-4275-AC60-D4F3BCE1A58A}" dt="2025-04-08T02:04:57.329" v="201" actId="1076"/>
          <ac:picMkLst>
            <pc:docMk/>
            <pc:sldMk cId="2148853881" sldId="286"/>
            <ac:picMk id="10" creationId="{99CFBFA8-56B3-3FE2-E594-DD69ECF68087}"/>
          </ac:picMkLst>
        </pc:picChg>
        <pc:picChg chg="add mod modCrop">
          <ac:chgData name="Harris, Haleigh" userId="S::hah4740@utulsa.edu::dfc8e91e-0ddc-430f-828f-92a306d8ca33" providerId="AD" clId="Web-{6C8C5E28-BF1E-4275-AC60-D4F3BCE1A58A}" dt="2025-04-08T02:04:57.375" v="202" actId="1076"/>
          <ac:picMkLst>
            <pc:docMk/>
            <pc:sldMk cId="2148853881" sldId="286"/>
            <ac:picMk id="11" creationId="{670F1601-31B8-5D9F-671E-9768A4A44DCC}"/>
          </ac:picMkLst>
        </pc:picChg>
        <pc:picChg chg="add del mod">
          <ac:chgData name="Harris, Haleigh" userId="S::hah4740@utulsa.edu::dfc8e91e-0ddc-430f-828f-92a306d8ca33" providerId="AD" clId="Web-{6C8C5E28-BF1E-4275-AC60-D4F3BCE1A58A}" dt="2025-04-08T02:03:09.328" v="146"/>
          <ac:picMkLst>
            <pc:docMk/>
            <pc:sldMk cId="2148853881" sldId="286"/>
            <ac:picMk id="13" creationId="{CC019A40-10DE-BF39-ACE3-20A0C419C68B}"/>
          </ac:picMkLst>
        </pc:picChg>
      </pc:sldChg>
    </pc:docChg>
  </pc:docChgLst>
  <pc:docChgLst>
    <pc:chgData name="Harris, Haleigh" userId="S::hah4740@utulsa.edu::dfc8e91e-0ddc-430f-828f-92a306d8ca33" providerId="AD" clId="Web-{A1AEDB3C-2BD1-44B9-B159-D7DE0B06E633}"/>
    <pc:docChg chg="addSld delSld modSld sldOrd">
      <pc:chgData name="Harris, Haleigh" userId="S::hah4740@utulsa.edu::dfc8e91e-0ddc-430f-828f-92a306d8ca33" providerId="AD" clId="Web-{A1AEDB3C-2BD1-44B9-B159-D7DE0B06E633}" dt="2025-03-28T02:39:41.438" v="1551" actId="20577"/>
      <pc:docMkLst>
        <pc:docMk/>
      </pc:docMkLst>
      <pc:sldChg chg="delSp modSp">
        <pc:chgData name="Harris, Haleigh" userId="S::hah4740@utulsa.edu::dfc8e91e-0ddc-430f-828f-92a306d8ca33" providerId="AD" clId="Web-{A1AEDB3C-2BD1-44B9-B159-D7DE0B06E633}" dt="2025-03-28T02:01:04.613" v="983" actId="1076"/>
        <pc:sldMkLst>
          <pc:docMk/>
          <pc:sldMk cId="0" sldId="259"/>
        </pc:sldMkLst>
        <pc:spChg chg="mod">
          <ac:chgData name="Harris, Haleigh" userId="S::hah4740@utulsa.edu::dfc8e91e-0ddc-430f-828f-92a306d8ca33" providerId="AD" clId="Web-{A1AEDB3C-2BD1-44B9-B159-D7DE0B06E633}" dt="2025-03-28T01:46:43.329" v="462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00:03.313" v="959" actId="1076"/>
          <ac:spMkLst>
            <pc:docMk/>
            <pc:sldMk cId="0" sldId="259"/>
            <ac:spMk id="4" creationId="{00000000-0000-0000-0000-000000000000}"/>
          </ac:spMkLst>
        </pc:spChg>
        <pc:spChg chg="del">
          <ac:chgData name="Harris, Haleigh" userId="S::hah4740@utulsa.edu::dfc8e91e-0ddc-430f-828f-92a306d8ca33" providerId="AD" clId="Web-{A1AEDB3C-2BD1-44B9-B159-D7DE0B06E633}" dt="2025-03-28T01:55:40.256" v="733"/>
          <ac:spMkLst>
            <pc:docMk/>
            <pc:sldMk cId="0" sldId="259"/>
            <ac:spMk id="5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00:23.783" v="967" actId="20577"/>
          <ac:spMkLst>
            <pc:docMk/>
            <pc:sldMk cId="0" sldId="259"/>
            <ac:spMk id="6" creationId="{00000000-0000-0000-0000-000000000000}"/>
          </ac:spMkLst>
        </pc:spChg>
        <pc:spChg chg="del">
          <ac:chgData name="Harris, Haleigh" userId="S::hah4740@utulsa.edu::dfc8e91e-0ddc-430f-828f-92a306d8ca33" providerId="AD" clId="Web-{A1AEDB3C-2BD1-44B9-B159-D7DE0B06E633}" dt="2025-03-28T01:55:36.506" v="732"/>
          <ac:spMkLst>
            <pc:docMk/>
            <pc:sldMk cId="0" sldId="259"/>
            <ac:spMk id="7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01:04.613" v="983" actId="1076"/>
          <ac:spMkLst>
            <pc:docMk/>
            <pc:sldMk cId="0" sldId="259"/>
            <ac:spMk id="9" creationId="{00000000-0000-0000-0000-000000000000}"/>
          </ac:spMkLst>
        </pc:spChg>
        <pc:spChg chg="del mod">
          <ac:chgData name="Harris, Haleigh" userId="S::hah4740@utulsa.edu::dfc8e91e-0ddc-430f-828f-92a306d8ca33" providerId="AD" clId="Web-{A1AEDB3C-2BD1-44B9-B159-D7DE0B06E633}" dt="2025-03-28T01:58:36.091" v="84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00:55.315" v="982" actId="20577"/>
          <ac:spMkLst>
            <pc:docMk/>
            <pc:sldMk cId="0" sldId="259"/>
            <ac:spMk id="11" creationId="{00000000-0000-0000-0000-000000000000}"/>
          </ac:spMkLst>
        </pc:spChg>
        <pc:spChg chg="del">
          <ac:chgData name="Harris, Haleigh" userId="S::hah4740@utulsa.edu::dfc8e91e-0ddc-430f-828f-92a306d8ca33" providerId="AD" clId="Web-{A1AEDB3C-2BD1-44B9-B159-D7DE0B06E633}" dt="2025-03-28T01:58:36.247" v="847"/>
          <ac:spMkLst>
            <pc:docMk/>
            <pc:sldMk cId="0" sldId="259"/>
            <ac:spMk id="12" creationId="{00000000-0000-0000-0000-000000000000}"/>
          </ac:spMkLst>
        </pc:spChg>
      </pc:sldChg>
      <pc:sldChg chg="addSp delSp modSp ord">
        <pc:chgData name="Harris, Haleigh" userId="S::hah4740@utulsa.edu::dfc8e91e-0ddc-430f-828f-92a306d8ca33" providerId="AD" clId="Web-{A1AEDB3C-2BD1-44B9-B159-D7DE0B06E633}" dt="2025-03-28T02:01:28.457" v="984"/>
        <pc:sldMkLst>
          <pc:docMk/>
          <pc:sldMk cId="0" sldId="260"/>
        </pc:sldMkLst>
        <pc:spChg chg="mod">
          <ac:chgData name="Harris, Haleigh" userId="S::hah4740@utulsa.edu::dfc8e91e-0ddc-430f-828f-92a306d8ca33" providerId="AD" clId="Web-{A1AEDB3C-2BD1-44B9-B159-D7DE0B06E633}" dt="2025-03-28T01:55:04.786" v="723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1:54:29.894" v="710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1:51:59.920" v="583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1:49:46.571" v="527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1:53:28.673" v="676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1:50:05.478" v="530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1:54:14.909" v="709" actId="20577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Harris, Haleigh" userId="S::hah4740@utulsa.edu::dfc8e91e-0ddc-430f-828f-92a306d8ca33" providerId="AD" clId="Web-{A1AEDB3C-2BD1-44B9-B159-D7DE0B06E633}" dt="2025-03-28T01:49:54.774" v="528" actId="1076"/>
          <ac:spMkLst>
            <pc:docMk/>
            <pc:sldMk cId="0" sldId="260"/>
            <ac:spMk id="12" creationId="{05F0A10E-70D6-F163-0085-E95F9BAC04AB}"/>
          </ac:spMkLst>
        </pc:spChg>
        <pc:spChg chg="add del">
          <ac:chgData name="Harris, Haleigh" userId="S::hah4740@utulsa.edu::dfc8e91e-0ddc-430f-828f-92a306d8ca33" providerId="AD" clId="Web-{A1AEDB3C-2BD1-44B9-B159-D7DE0B06E633}" dt="2025-03-28T01:50:15.431" v="533"/>
          <ac:spMkLst>
            <pc:docMk/>
            <pc:sldMk cId="0" sldId="260"/>
            <ac:spMk id="13" creationId="{5A5960F6-69BB-DC9A-8E0D-EDB8AC6D0ABC}"/>
          </ac:spMkLst>
        </pc:spChg>
        <pc:spChg chg="add mod">
          <ac:chgData name="Harris, Haleigh" userId="S::hah4740@utulsa.edu::dfc8e91e-0ddc-430f-828f-92a306d8ca33" providerId="AD" clId="Web-{A1AEDB3C-2BD1-44B9-B159-D7DE0B06E633}" dt="2025-03-28T01:53:13.641" v="673" actId="20577"/>
          <ac:spMkLst>
            <pc:docMk/>
            <pc:sldMk cId="0" sldId="260"/>
            <ac:spMk id="14" creationId="{B5EB044D-0109-3068-A997-3D17DC1185BA}"/>
          </ac:spMkLst>
        </pc:spChg>
      </pc:sldChg>
      <pc:sldChg chg="del">
        <pc:chgData name="Harris, Haleigh" userId="S::hah4740@utulsa.edu::dfc8e91e-0ddc-430f-828f-92a306d8ca33" providerId="AD" clId="Web-{A1AEDB3C-2BD1-44B9-B159-D7DE0B06E633}" dt="2025-03-28T02:31:09.903" v="1368"/>
        <pc:sldMkLst>
          <pc:docMk/>
          <pc:sldMk cId="0" sldId="261"/>
        </pc:sldMkLst>
      </pc:sldChg>
      <pc:sldChg chg="modSp">
        <pc:chgData name="Harris, Haleigh" userId="S::hah4740@utulsa.edu::dfc8e91e-0ddc-430f-828f-92a306d8ca33" providerId="AD" clId="Web-{A1AEDB3C-2BD1-44B9-B159-D7DE0B06E633}" dt="2025-03-28T02:39:41.438" v="1551" actId="20577"/>
        <pc:sldMkLst>
          <pc:docMk/>
          <pc:sldMk cId="0" sldId="262"/>
        </pc:sldMkLst>
        <pc:spChg chg="mod">
          <ac:chgData name="Harris, Haleigh" userId="S::hah4740@utulsa.edu::dfc8e91e-0ddc-430f-828f-92a306d8ca33" providerId="AD" clId="Web-{A1AEDB3C-2BD1-44B9-B159-D7DE0B06E633}" dt="2025-03-28T02:39:41.438" v="1551" actId="20577"/>
          <ac:spMkLst>
            <pc:docMk/>
            <pc:sldMk cId="0" sldId="262"/>
            <ac:spMk id="4" creationId="{00000000-0000-0000-0000-000000000000}"/>
          </ac:spMkLst>
        </pc:spChg>
      </pc:sldChg>
      <pc:sldChg chg="del">
        <pc:chgData name="Harris, Haleigh" userId="S::hah4740@utulsa.edu::dfc8e91e-0ddc-430f-828f-92a306d8ca33" providerId="AD" clId="Web-{A1AEDB3C-2BD1-44B9-B159-D7DE0B06E633}" dt="2025-03-28T02:31:19.560" v="1369"/>
        <pc:sldMkLst>
          <pc:docMk/>
          <pc:sldMk cId="0" sldId="263"/>
        </pc:sldMkLst>
      </pc:sldChg>
      <pc:sldChg chg="addSp delSp modSp">
        <pc:chgData name="Harris, Haleigh" userId="S::hah4740@utulsa.edu::dfc8e91e-0ddc-430f-828f-92a306d8ca33" providerId="AD" clId="Web-{A1AEDB3C-2BD1-44B9-B159-D7DE0B06E633}" dt="2025-03-28T02:35:17.600" v="1449" actId="1076"/>
        <pc:sldMkLst>
          <pc:docMk/>
          <pc:sldMk cId="0" sldId="264"/>
        </pc:sldMkLst>
        <pc:spChg chg="mod">
          <ac:chgData name="Harris, Haleigh" userId="S::hah4740@utulsa.edu::dfc8e91e-0ddc-430f-828f-92a306d8ca33" providerId="AD" clId="Web-{A1AEDB3C-2BD1-44B9-B159-D7DE0B06E633}" dt="2025-03-28T02:33:38.409" v="1434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1:37.013" v="1387" actId="20577"/>
          <ac:spMkLst>
            <pc:docMk/>
            <pc:sldMk cId="0" sldId="264"/>
            <ac:spMk id="3" creationId="{00000000-0000-0000-0000-000000000000}"/>
          </ac:spMkLst>
        </pc:spChg>
        <pc:spChg chg="del">
          <ac:chgData name="Harris, Haleigh" userId="S::hah4740@utulsa.edu::dfc8e91e-0ddc-430f-828f-92a306d8ca33" providerId="AD" clId="Web-{A1AEDB3C-2BD1-44B9-B159-D7DE0B06E633}" dt="2025-03-28T02:31:38.920" v="1388"/>
          <ac:spMkLst>
            <pc:docMk/>
            <pc:sldMk cId="0" sldId="264"/>
            <ac:spMk id="4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2:59.860" v="1426" actId="1076"/>
          <ac:spMkLst>
            <pc:docMk/>
            <pc:sldMk cId="0" sldId="264"/>
            <ac:spMk id="6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3:08.736" v="1428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3:19.517" v="1430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3:27.159" v="1432" actId="1076"/>
          <ac:spMkLst>
            <pc:docMk/>
            <pc:sldMk cId="0" sldId="264"/>
            <ac:spMk id="9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3:06.298" v="1427" actId="107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3:11.830" v="1429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3:22.471" v="1431" actId="1076"/>
          <ac:spMkLst>
            <pc:docMk/>
            <pc:sldMk cId="0" sldId="264"/>
            <ac:spMk id="12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3:43.940" v="1435" actId="1076"/>
          <ac:spMkLst>
            <pc:docMk/>
            <pc:sldMk cId="0" sldId="264"/>
            <ac:spMk id="13" creationId="{00000000-0000-0000-0000-000000000000}"/>
          </ac:spMkLst>
        </pc:spChg>
        <pc:spChg chg="add mod">
          <ac:chgData name="Harris, Haleigh" userId="S::hah4740@utulsa.edu::dfc8e91e-0ddc-430f-828f-92a306d8ca33" providerId="AD" clId="Web-{A1AEDB3C-2BD1-44B9-B159-D7DE0B06E633}" dt="2025-03-28T02:34:00.753" v="1439" actId="1076"/>
          <ac:spMkLst>
            <pc:docMk/>
            <pc:sldMk cId="0" sldId="264"/>
            <ac:spMk id="14" creationId="{9A9962A4-4E73-2D30-769F-F590657FD490}"/>
          </ac:spMkLst>
        </pc:spChg>
        <pc:spChg chg="add del">
          <ac:chgData name="Harris, Haleigh" userId="S::hah4740@utulsa.edu::dfc8e91e-0ddc-430f-828f-92a306d8ca33" providerId="AD" clId="Web-{A1AEDB3C-2BD1-44B9-B159-D7DE0B06E633}" dt="2025-03-28T02:34:22.817" v="1441"/>
          <ac:spMkLst>
            <pc:docMk/>
            <pc:sldMk cId="0" sldId="264"/>
            <ac:spMk id="15" creationId="{DE8B677B-6267-7F40-C658-8050B1ADD73C}"/>
          </ac:spMkLst>
        </pc:spChg>
        <pc:spChg chg="add mod">
          <ac:chgData name="Harris, Haleigh" userId="S::hah4740@utulsa.edu::dfc8e91e-0ddc-430f-828f-92a306d8ca33" providerId="AD" clId="Web-{A1AEDB3C-2BD1-44B9-B159-D7DE0B06E633}" dt="2025-03-28T02:34:29.426" v="1443" actId="1076"/>
          <ac:spMkLst>
            <pc:docMk/>
            <pc:sldMk cId="0" sldId="264"/>
            <ac:spMk id="16" creationId="{49872777-2A79-11F2-8ECD-0B36C0512DC8}"/>
          </ac:spMkLst>
        </pc:spChg>
        <pc:spChg chg="add mod">
          <ac:chgData name="Harris, Haleigh" userId="S::hah4740@utulsa.edu::dfc8e91e-0ddc-430f-828f-92a306d8ca33" providerId="AD" clId="Web-{A1AEDB3C-2BD1-44B9-B159-D7DE0B06E633}" dt="2025-03-28T02:34:59.224" v="1447" actId="20577"/>
          <ac:spMkLst>
            <pc:docMk/>
            <pc:sldMk cId="0" sldId="264"/>
            <ac:spMk id="17" creationId="{A2F8E120-6EE6-1CBD-C8EB-6DAB5F6BA26E}"/>
          </ac:spMkLst>
        </pc:spChg>
        <pc:spChg chg="add mod">
          <ac:chgData name="Harris, Haleigh" userId="S::hah4740@utulsa.edu::dfc8e91e-0ddc-430f-828f-92a306d8ca33" providerId="AD" clId="Web-{A1AEDB3C-2BD1-44B9-B159-D7DE0B06E633}" dt="2025-03-28T02:35:17.600" v="1449" actId="1076"/>
          <ac:spMkLst>
            <pc:docMk/>
            <pc:sldMk cId="0" sldId="264"/>
            <ac:spMk id="18" creationId="{8221F953-F4D1-979E-8D63-E56F9BE85477}"/>
          </ac:spMkLst>
        </pc:spChg>
      </pc:sldChg>
      <pc:sldChg chg="addSp delSp modSp ord">
        <pc:chgData name="Harris, Haleigh" userId="S::hah4740@utulsa.edu::dfc8e91e-0ddc-430f-828f-92a306d8ca33" providerId="AD" clId="Web-{A1AEDB3C-2BD1-44B9-B159-D7DE0B06E633}" dt="2025-03-28T02:39:26.844" v="1548" actId="1076"/>
        <pc:sldMkLst>
          <pc:docMk/>
          <pc:sldMk cId="0" sldId="265"/>
        </pc:sldMkLst>
        <pc:spChg chg="mod">
          <ac:chgData name="Harris, Haleigh" userId="S::hah4740@utulsa.edu::dfc8e91e-0ddc-430f-828f-92a306d8ca33" providerId="AD" clId="Web-{A1AEDB3C-2BD1-44B9-B159-D7DE0B06E633}" dt="2025-03-28T02:36:10.836" v="1456" actId="1076"/>
          <ac:spMkLst>
            <pc:docMk/>
            <pc:sldMk cId="0" sldId="265"/>
            <ac:spMk id="6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9:16.828" v="1545" actId="20577"/>
          <ac:spMkLst>
            <pc:docMk/>
            <pc:sldMk cId="0" sldId="265"/>
            <ac:spMk id="7" creationId="{00000000-0000-0000-0000-000000000000}"/>
          </ac:spMkLst>
        </pc:spChg>
        <pc:spChg chg="del mod">
          <ac:chgData name="Harris, Haleigh" userId="S::hah4740@utulsa.edu::dfc8e91e-0ddc-430f-828f-92a306d8ca33" providerId="AD" clId="Web-{A1AEDB3C-2BD1-44B9-B159-D7DE0B06E633}" dt="2025-03-28T02:37:39.262" v="1470"/>
          <ac:spMkLst>
            <pc:docMk/>
            <pc:sldMk cId="0" sldId="265"/>
            <ac:spMk id="8" creationId="{00000000-0000-0000-0000-000000000000}"/>
          </ac:spMkLst>
        </pc:spChg>
        <pc:spChg chg="del mod">
          <ac:chgData name="Harris, Haleigh" userId="S::hah4740@utulsa.edu::dfc8e91e-0ddc-430f-828f-92a306d8ca33" providerId="AD" clId="Web-{A1AEDB3C-2BD1-44B9-B159-D7DE0B06E633}" dt="2025-03-28T02:37:44.028" v="1472"/>
          <ac:spMkLst>
            <pc:docMk/>
            <pc:sldMk cId="0" sldId="265"/>
            <ac:spMk id="9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8:20.294" v="1493" actId="20577"/>
          <ac:spMkLst>
            <pc:docMk/>
            <pc:sldMk cId="0" sldId="265"/>
            <ac:spMk id="10" creationId="{00000000-0000-0000-0000-000000000000}"/>
          </ac:spMkLst>
        </pc:spChg>
        <pc:spChg chg="del">
          <ac:chgData name="Harris, Haleigh" userId="S::hah4740@utulsa.edu::dfc8e91e-0ddc-430f-828f-92a306d8ca33" providerId="AD" clId="Web-{A1AEDB3C-2BD1-44B9-B159-D7DE0B06E633}" dt="2025-03-28T02:37:49.293" v="1473"/>
          <ac:spMkLst>
            <pc:docMk/>
            <pc:sldMk cId="0" sldId="265"/>
            <ac:spMk id="11" creationId="{00000000-0000-0000-0000-000000000000}"/>
          </ac:spMkLst>
        </pc:spChg>
        <pc:spChg chg="del">
          <ac:chgData name="Harris, Haleigh" userId="S::hah4740@utulsa.edu::dfc8e91e-0ddc-430f-828f-92a306d8ca33" providerId="AD" clId="Web-{A1AEDB3C-2BD1-44B9-B159-D7DE0B06E633}" dt="2025-03-28T02:37:49.590" v="1474"/>
          <ac:spMkLst>
            <pc:docMk/>
            <pc:sldMk cId="0" sldId="265"/>
            <ac:spMk id="12" creationId="{00000000-0000-0000-0000-000000000000}"/>
          </ac:spMkLst>
        </pc:spChg>
        <pc:spChg chg="mod">
          <ac:chgData name="Harris, Haleigh" userId="S::hah4740@utulsa.edu::dfc8e91e-0ddc-430f-828f-92a306d8ca33" providerId="AD" clId="Web-{A1AEDB3C-2BD1-44B9-B159-D7DE0B06E633}" dt="2025-03-28T02:39:26.844" v="1548" actId="1076"/>
          <ac:spMkLst>
            <pc:docMk/>
            <pc:sldMk cId="0" sldId="265"/>
            <ac:spMk id="13" creationId="{00000000-0000-0000-0000-000000000000}"/>
          </ac:spMkLst>
        </pc:spChg>
        <pc:spChg chg="del mod">
          <ac:chgData name="Harris, Haleigh" userId="S::hah4740@utulsa.edu::dfc8e91e-0ddc-430f-828f-92a306d8ca33" providerId="AD" clId="Web-{A1AEDB3C-2BD1-44B9-B159-D7DE0B06E633}" dt="2025-03-28T02:38:02.184" v="1476"/>
          <ac:spMkLst>
            <pc:docMk/>
            <pc:sldMk cId="0" sldId="265"/>
            <ac:spMk id="14" creationId="{00000000-0000-0000-0000-000000000000}"/>
          </ac:spMkLst>
        </pc:spChg>
        <pc:spChg chg="del">
          <ac:chgData name="Harris, Haleigh" userId="S::hah4740@utulsa.edu::dfc8e91e-0ddc-430f-828f-92a306d8ca33" providerId="AD" clId="Web-{A1AEDB3C-2BD1-44B9-B159-D7DE0B06E633}" dt="2025-03-28T02:38:02.231" v="1477"/>
          <ac:spMkLst>
            <pc:docMk/>
            <pc:sldMk cId="0" sldId="265"/>
            <ac:spMk id="15" creationId="{00000000-0000-0000-0000-000000000000}"/>
          </ac:spMkLst>
        </pc:spChg>
        <pc:spChg chg="add mod">
          <ac:chgData name="Harris, Haleigh" userId="S::hah4740@utulsa.edu::dfc8e91e-0ddc-430f-828f-92a306d8ca33" providerId="AD" clId="Web-{A1AEDB3C-2BD1-44B9-B159-D7DE0B06E633}" dt="2025-03-28T02:37:33.152" v="1468" actId="20577"/>
          <ac:spMkLst>
            <pc:docMk/>
            <pc:sldMk cId="0" sldId="265"/>
            <ac:spMk id="16" creationId="{D8B7C3C1-AB98-258A-A41E-A4414E17AF84}"/>
          </ac:spMkLst>
        </pc:spChg>
      </pc:sldChg>
      <pc:sldChg chg="addSp delSp modSp">
        <pc:chgData name="Harris, Haleigh" userId="S::hah4740@utulsa.edu::dfc8e91e-0ddc-430f-828f-92a306d8ca33" providerId="AD" clId="Web-{A1AEDB3C-2BD1-44B9-B159-D7DE0B06E633}" dt="2025-03-28T01:10:44.386" v="101" actId="20577"/>
        <pc:sldMkLst>
          <pc:docMk/>
          <pc:sldMk cId="2087817426" sldId="274"/>
        </pc:sldMkLst>
        <pc:spChg chg="del">
          <ac:chgData name="Harris, Haleigh" userId="S::hah4740@utulsa.edu::dfc8e91e-0ddc-430f-828f-92a306d8ca33" providerId="AD" clId="Web-{A1AEDB3C-2BD1-44B9-B159-D7DE0B06E633}" dt="2025-03-28T01:02:19.398" v="6"/>
          <ac:spMkLst>
            <pc:docMk/>
            <pc:sldMk cId="2087817426" sldId="274"/>
            <ac:spMk id="4" creationId="{8DB4C1F0-5F4D-7B01-3667-23A3D11A5096}"/>
          </ac:spMkLst>
        </pc:spChg>
        <pc:spChg chg="mod">
          <ac:chgData name="Harris, Haleigh" userId="S::hah4740@utulsa.edu::dfc8e91e-0ddc-430f-828f-92a306d8ca33" providerId="AD" clId="Web-{A1AEDB3C-2BD1-44B9-B159-D7DE0B06E633}" dt="2025-03-28T01:03:55.823" v="26" actId="20577"/>
          <ac:spMkLst>
            <pc:docMk/>
            <pc:sldMk cId="2087817426" sldId="274"/>
            <ac:spMk id="5" creationId="{140CF1B8-5163-D274-7500-12A5FCFC56EB}"/>
          </ac:spMkLst>
        </pc:spChg>
        <pc:spChg chg="mod">
          <ac:chgData name="Harris, Haleigh" userId="S::hah4740@utulsa.edu::dfc8e91e-0ddc-430f-828f-92a306d8ca33" providerId="AD" clId="Web-{A1AEDB3C-2BD1-44B9-B159-D7DE0B06E633}" dt="2025-03-28T01:10:44.386" v="101" actId="20577"/>
          <ac:spMkLst>
            <pc:docMk/>
            <pc:sldMk cId="2087817426" sldId="274"/>
            <ac:spMk id="6" creationId="{704C8881-BB32-3728-0275-4AFA0BB88DBA}"/>
          </ac:spMkLst>
        </pc:spChg>
        <pc:spChg chg="add del mod">
          <ac:chgData name="Harris, Haleigh" userId="S::hah4740@utulsa.edu::dfc8e91e-0ddc-430f-828f-92a306d8ca33" providerId="AD" clId="Web-{A1AEDB3C-2BD1-44B9-B159-D7DE0B06E633}" dt="2025-03-28T01:03:13.509" v="15"/>
          <ac:spMkLst>
            <pc:docMk/>
            <pc:sldMk cId="2087817426" sldId="274"/>
            <ac:spMk id="7" creationId="{A61C3712-1083-D6A5-D319-CC9933E8BF19}"/>
          </ac:spMkLst>
        </pc:spChg>
        <pc:spChg chg="del">
          <ac:chgData name="Harris, Haleigh" userId="S::hah4740@utulsa.edu::dfc8e91e-0ddc-430f-828f-92a306d8ca33" providerId="AD" clId="Web-{A1AEDB3C-2BD1-44B9-B159-D7DE0B06E633}" dt="2025-03-28T01:04:03.886" v="28"/>
          <ac:spMkLst>
            <pc:docMk/>
            <pc:sldMk cId="2087817426" sldId="274"/>
            <ac:spMk id="8" creationId="{3041D77A-128C-C625-EF97-C3D1ACC39F30}"/>
          </ac:spMkLst>
        </pc:spChg>
        <pc:spChg chg="add mod">
          <ac:chgData name="Harris, Haleigh" userId="S::hah4740@utulsa.edu::dfc8e91e-0ddc-430f-828f-92a306d8ca33" providerId="AD" clId="Web-{A1AEDB3C-2BD1-44B9-B159-D7DE0B06E633}" dt="2025-03-28T01:04:03.808" v="27" actId="1076"/>
          <ac:spMkLst>
            <pc:docMk/>
            <pc:sldMk cId="2087817426" sldId="274"/>
            <ac:spMk id="10" creationId="{4E03F60C-A440-B4CD-332C-F5723CCE9625}"/>
          </ac:spMkLst>
        </pc:spChg>
        <pc:spChg chg="add mod">
          <ac:chgData name="Harris, Haleigh" userId="S::hah4740@utulsa.edu::dfc8e91e-0ddc-430f-828f-92a306d8ca33" providerId="AD" clId="Web-{A1AEDB3C-2BD1-44B9-B159-D7DE0B06E633}" dt="2025-03-28T01:08:18.521" v="90" actId="1076"/>
          <ac:spMkLst>
            <pc:docMk/>
            <pc:sldMk cId="2087817426" sldId="274"/>
            <ac:spMk id="11" creationId="{157D2EE3-7A2F-BC0A-C076-A31954E02454}"/>
          </ac:spMkLst>
        </pc:spChg>
        <pc:spChg chg="add mod">
          <ac:chgData name="Harris, Haleigh" userId="S::hah4740@utulsa.edu::dfc8e91e-0ddc-430f-828f-92a306d8ca33" providerId="AD" clId="Web-{A1AEDB3C-2BD1-44B9-B159-D7DE0B06E633}" dt="2025-03-28T01:09:23.774" v="92" actId="1076"/>
          <ac:spMkLst>
            <pc:docMk/>
            <pc:sldMk cId="2087817426" sldId="274"/>
            <ac:spMk id="13" creationId="{FB15D631-4B39-73C6-0916-31D12D71C875}"/>
          </ac:spMkLst>
        </pc:spChg>
      </pc:sldChg>
      <pc:sldChg chg="addSp delSp modSp add replId">
        <pc:chgData name="Harris, Haleigh" userId="S::hah4740@utulsa.edu::dfc8e91e-0ddc-430f-828f-92a306d8ca33" providerId="AD" clId="Web-{A1AEDB3C-2BD1-44B9-B159-D7DE0B06E633}" dt="2025-03-28T01:35:20.287" v="331" actId="20577"/>
        <pc:sldMkLst>
          <pc:docMk/>
          <pc:sldMk cId="4052949553" sldId="275"/>
        </pc:sldMkLst>
        <pc:spChg chg="mod">
          <ac:chgData name="Harris, Haleigh" userId="S::hah4740@utulsa.edu::dfc8e91e-0ddc-430f-828f-92a306d8ca33" providerId="AD" clId="Web-{A1AEDB3C-2BD1-44B9-B159-D7DE0B06E633}" dt="2025-03-28T01:30:40.136" v="286" actId="1076"/>
          <ac:spMkLst>
            <pc:docMk/>
            <pc:sldMk cId="4052949553" sldId="275"/>
            <ac:spMk id="2" creationId="{3E00C963-CE2B-B2BB-1A85-442CC6AA18DE}"/>
          </ac:spMkLst>
        </pc:spChg>
        <pc:spChg chg="mod">
          <ac:chgData name="Harris, Haleigh" userId="S::hah4740@utulsa.edu::dfc8e91e-0ddc-430f-828f-92a306d8ca33" providerId="AD" clId="Web-{A1AEDB3C-2BD1-44B9-B159-D7DE0B06E633}" dt="2025-03-28T01:32:53.594" v="305" actId="1076"/>
          <ac:spMkLst>
            <pc:docMk/>
            <pc:sldMk cId="4052949553" sldId="275"/>
            <ac:spMk id="5" creationId="{8D4886DB-1748-B0E8-AB46-9ACCA9833529}"/>
          </ac:spMkLst>
        </pc:spChg>
        <pc:spChg chg="del">
          <ac:chgData name="Harris, Haleigh" userId="S::hah4740@utulsa.edu::dfc8e91e-0ddc-430f-828f-92a306d8ca33" providerId="AD" clId="Web-{A1AEDB3C-2BD1-44B9-B159-D7DE0B06E633}" dt="2025-03-28T01:10:58.887" v="103"/>
          <ac:spMkLst>
            <pc:docMk/>
            <pc:sldMk cId="4052949553" sldId="275"/>
            <ac:spMk id="6" creationId="{173279B7-363A-CF50-A479-20BAE0B3BBA5}"/>
          </ac:spMkLst>
        </pc:spChg>
        <pc:spChg chg="mod">
          <ac:chgData name="Harris, Haleigh" userId="S::hah4740@utulsa.edu::dfc8e91e-0ddc-430f-828f-92a306d8ca33" providerId="AD" clId="Web-{A1AEDB3C-2BD1-44B9-B159-D7DE0B06E633}" dt="2025-03-28T01:33:00.016" v="306" actId="1076"/>
          <ac:spMkLst>
            <pc:docMk/>
            <pc:sldMk cId="4052949553" sldId="275"/>
            <ac:spMk id="10" creationId="{04D92801-108C-6FCB-52D0-874B30C015E2}"/>
          </ac:spMkLst>
        </pc:spChg>
        <pc:spChg chg="add del mod">
          <ac:chgData name="Harris, Haleigh" userId="S::hah4740@utulsa.edu::dfc8e91e-0ddc-430f-828f-92a306d8ca33" providerId="AD" clId="Web-{A1AEDB3C-2BD1-44B9-B159-D7DE0B06E633}" dt="2025-03-28T01:33:24.908" v="310"/>
          <ac:spMkLst>
            <pc:docMk/>
            <pc:sldMk cId="4052949553" sldId="275"/>
            <ac:spMk id="11" creationId="{B6B301BB-0DCF-B4C5-6B43-64CC67C4B2CC}"/>
          </ac:spMkLst>
        </pc:spChg>
        <pc:spChg chg="del">
          <ac:chgData name="Harris, Haleigh" userId="S::hah4740@utulsa.edu::dfc8e91e-0ddc-430f-828f-92a306d8ca33" providerId="AD" clId="Web-{A1AEDB3C-2BD1-44B9-B159-D7DE0B06E633}" dt="2025-03-28T01:10:58.980" v="104"/>
          <ac:spMkLst>
            <pc:docMk/>
            <pc:sldMk cId="4052949553" sldId="275"/>
            <ac:spMk id="13" creationId="{5B1241F9-180F-C656-3508-221D7CDFAC56}"/>
          </ac:spMkLst>
        </pc:spChg>
        <pc:spChg chg="add del">
          <ac:chgData name="Harris, Haleigh" userId="S::hah4740@utulsa.edu::dfc8e91e-0ddc-430f-828f-92a306d8ca33" providerId="AD" clId="Web-{A1AEDB3C-2BD1-44B9-B159-D7DE0B06E633}" dt="2025-03-28T01:29:52.899" v="274"/>
          <ac:spMkLst>
            <pc:docMk/>
            <pc:sldMk cId="4052949553" sldId="275"/>
            <ac:spMk id="34" creationId="{053315E4-D443-D7AC-D1AA-D3DAFD86C314}"/>
          </ac:spMkLst>
        </pc:spChg>
        <pc:spChg chg="add del">
          <ac:chgData name="Harris, Haleigh" userId="S::hah4740@utulsa.edu::dfc8e91e-0ddc-430f-828f-92a306d8ca33" providerId="AD" clId="Web-{A1AEDB3C-2BD1-44B9-B159-D7DE0B06E633}" dt="2025-03-28T01:29:59.447" v="277"/>
          <ac:spMkLst>
            <pc:docMk/>
            <pc:sldMk cId="4052949553" sldId="275"/>
            <ac:spMk id="35" creationId="{BD6735A3-03BD-AD08-0610-BBF3B0F68D7E}"/>
          </ac:spMkLst>
        </pc:spChg>
        <pc:spChg chg="add del">
          <ac:chgData name="Harris, Haleigh" userId="S::hah4740@utulsa.edu::dfc8e91e-0ddc-430f-828f-92a306d8ca33" providerId="AD" clId="Web-{A1AEDB3C-2BD1-44B9-B159-D7DE0B06E633}" dt="2025-03-28T01:30:04.931" v="279"/>
          <ac:spMkLst>
            <pc:docMk/>
            <pc:sldMk cId="4052949553" sldId="275"/>
            <ac:spMk id="36" creationId="{C27CE0F3-3286-F723-24E7-72772AD1A1B9}"/>
          </ac:spMkLst>
        </pc:spChg>
        <pc:spChg chg="add del">
          <ac:chgData name="Harris, Haleigh" userId="S::hah4740@utulsa.edu::dfc8e91e-0ddc-430f-828f-92a306d8ca33" providerId="AD" clId="Web-{A1AEDB3C-2BD1-44B9-B159-D7DE0B06E633}" dt="2025-03-28T01:30:19.979" v="282"/>
          <ac:spMkLst>
            <pc:docMk/>
            <pc:sldMk cId="4052949553" sldId="275"/>
            <ac:spMk id="37" creationId="{1ECF7A1E-5139-53A5-E169-408C8E10F4A0}"/>
          </ac:spMkLst>
        </pc:spChg>
        <pc:spChg chg="add del">
          <ac:chgData name="Harris, Haleigh" userId="S::hah4740@utulsa.edu::dfc8e91e-0ddc-430f-828f-92a306d8ca33" providerId="AD" clId="Web-{A1AEDB3C-2BD1-44B9-B159-D7DE0B06E633}" dt="2025-03-28T01:30:33.620" v="284"/>
          <ac:spMkLst>
            <pc:docMk/>
            <pc:sldMk cId="4052949553" sldId="275"/>
            <ac:spMk id="38" creationId="{FFFB3E81-D507-D0CF-AA8B-50B8B2196DF2}"/>
          </ac:spMkLst>
        </pc:spChg>
        <pc:spChg chg="add mod">
          <ac:chgData name="Harris, Haleigh" userId="S::hah4740@utulsa.edu::dfc8e91e-0ddc-430f-828f-92a306d8ca33" providerId="AD" clId="Web-{A1AEDB3C-2BD1-44B9-B159-D7DE0B06E633}" dt="2025-03-28T01:35:20.287" v="331" actId="20577"/>
          <ac:spMkLst>
            <pc:docMk/>
            <pc:sldMk cId="4052949553" sldId="275"/>
            <ac:spMk id="39" creationId="{7C954A1D-C2BB-7CE8-B148-8BF6B59F1B94}"/>
          </ac:spMkLst>
        </pc:spChg>
        <pc:spChg chg="add mod">
          <ac:chgData name="Harris, Haleigh" userId="S::hah4740@utulsa.edu::dfc8e91e-0ddc-430f-828f-92a306d8ca33" providerId="AD" clId="Web-{A1AEDB3C-2BD1-44B9-B159-D7DE0B06E633}" dt="2025-03-28T01:32:25.437" v="303" actId="14100"/>
          <ac:spMkLst>
            <pc:docMk/>
            <pc:sldMk cId="4052949553" sldId="275"/>
            <ac:spMk id="40" creationId="{C25BCD91-4E81-AF70-10DA-DEF895EEA42B}"/>
          </ac:spMkLst>
        </pc:spChg>
        <pc:graphicFrameChg chg="add del">
          <ac:chgData name="Harris, Haleigh" userId="S::hah4740@utulsa.edu::dfc8e91e-0ddc-430f-828f-92a306d8ca33" providerId="AD" clId="Web-{A1AEDB3C-2BD1-44B9-B159-D7DE0B06E633}" dt="2025-03-28T01:29:19.195" v="267"/>
          <ac:graphicFrameMkLst>
            <pc:docMk/>
            <pc:sldMk cId="4052949553" sldId="275"/>
            <ac:graphicFrameMk id="14" creationId="{32AB71A1-B8FE-7FF1-B82D-20EDA5C883BE}"/>
          </ac:graphicFrameMkLst>
        </pc:graphicFrameChg>
        <pc:picChg chg="add mod">
          <ac:chgData name="Harris, Haleigh" userId="S::hah4740@utulsa.edu::dfc8e91e-0ddc-430f-828f-92a306d8ca33" providerId="AD" clId="Web-{A1AEDB3C-2BD1-44B9-B159-D7DE0B06E633}" dt="2025-03-28T01:28:37.225" v="263" actId="1076"/>
          <ac:picMkLst>
            <pc:docMk/>
            <pc:sldMk cId="4052949553" sldId="275"/>
            <ac:picMk id="4" creationId="{300BB9F6-CDDC-F50A-02C8-749A8454902B}"/>
          </ac:picMkLst>
        </pc:picChg>
        <pc:picChg chg="add del">
          <ac:chgData name="Harris, Haleigh" userId="S::hah4740@utulsa.edu::dfc8e91e-0ddc-430f-828f-92a306d8ca33" providerId="AD" clId="Web-{A1AEDB3C-2BD1-44B9-B159-D7DE0B06E633}" dt="2025-03-28T01:30:41.511" v="287"/>
          <ac:picMkLst>
            <pc:docMk/>
            <pc:sldMk cId="4052949553" sldId="275"/>
            <ac:picMk id="8" creationId="{E2B111CE-C71E-61FB-0600-B00B321A9E0E}"/>
          </ac:picMkLst>
        </pc:picChg>
      </pc:sldChg>
      <pc:sldChg chg="addSp delSp modSp add ord replId">
        <pc:chgData name="Harris, Haleigh" userId="S::hah4740@utulsa.edu::dfc8e91e-0ddc-430f-828f-92a306d8ca33" providerId="AD" clId="Web-{A1AEDB3C-2BD1-44B9-B159-D7DE0B06E633}" dt="2025-03-28T01:40:38.643" v="432" actId="20577"/>
        <pc:sldMkLst>
          <pc:docMk/>
          <pc:sldMk cId="3494266020" sldId="276"/>
        </pc:sldMkLst>
        <pc:spChg chg="mod">
          <ac:chgData name="Harris, Haleigh" userId="S::hah4740@utulsa.edu::dfc8e91e-0ddc-430f-828f-92a306d8ca33" providerId="AD" clId="Web-{A1AEDB3C-2BD1-44B9-B159-D7DE0B06E633}" dt="2025-03-28T01:37:42.340" v="366" actId="1076"/>
          <ac:spMkLst>
            <pc:docMk/>
            <pc:sldMk cId="3494266020" sldId="276"/>
            <ac:spMk id="4" creationId="{2F0582FD-8B8D-140C-A036-51E339117A28}"/>
          </ac:spMkLst>
        </pc:spChg>
        <pc:spChg chg="mod">
          <ac:chgData name="Harris, Haleigh" userId="S::hah4740@utulsa.edu::dfc8e91e-0ddc-430f-828f-92a306d8ca33" providerId="AD" clId="Web-{A1AEDB3C-2BD1-44B9-B159-D7DE0B06E633}" dt="2025-03-28T01:37:30.417" v="364" actId="20577"/>
          <ac:spMkLst>
            <pc:docMk/>
            <pc:sldMk cId="3494266020" sldId="276"/>
            <ac:spMk id="5" creationId="{49877469-DAE5-7769-DBC5-B46B4A804BE3}"/>
          </ac:spMkLst>
        </pc:spChg>
        <pc:spChg chg="mod">
          <ac:chgData name="Harris, Haleigh" userId="S::hah4740@utulsa.edu::dfc8e91e-0ddc-430f-828f-92a306d8ca33" providerId="AD" clId="Web-{A1AEDB3C-2BD1-44B9-B159-D7DE0B06E633}" dt="2025-03-28T01:40:38.643" v="432" actId="20577"/>
          <ac:spMkLst>
            <pc:docMk/>
            <pc:sldMk cId="3494266020" sldId="276"/>
            <ac:spMk id="6" creationId="{F75B61E4-6178-9C6F-4FA2-8115C3D55A44}"/>
          </ac:spMkLst>
        </pc:spChg>
        <pc:spChg chg="add mod ord">
          <ac:chgData name="Harris, Haleigh" userId="S::hah4740@utulsa.edu::dfc8e91e-0ddc-430f-828f-92a306d8ca33" providerId="AD" clId="Web-{A1AEDB3C-2BD1-44B9-B159-D7DE0B06E633}" dt="2025-03-28T01:40:04.861" v="428"/>
          <ac:spMkLst>
            <pc:docMk/>
            <pc:sldMk cId="3494266020" sldId="276"/>
            <ac:spMk id="7" creationId="{F3E86BE5-3A76-4173-245A-3481D3A923AF}"/>
          </ac:spMkLst>
        </pc:spChg>
        <pc:spChg chg="del">
          <ac:chgData name="Harris, Haleigh" userId="S::hah4740@utulsa.edu::dfc8e91e-0ddc-430f-828f-92a306d8ca33" providerId="AD" clId="Web-{A1AEDB3C-2BD1-44B9-B159-D7DE0B06E633}" dt="2025-03-28T01:37:48.699" v="367"/>
          <ac:spMkLst>
            <pc:docMk/>
            <pc:sldMk cId="3494266020" sldId="276"/>
            <ac:spMk id="8" creationId="{4C1CDED7-C68C-8F9D-8669-E0BC21FF0CEF}"/>
          </ac:spMkLst>
        </pc:spChg>
      </pc:sldChg>
      <pc:sldChg chg="addSp delSp modSp add replId">
        <pc:chgData name="Harris, Haleigh" userId="S::hah4740@utulsa.edu::dfc8e91e-0ddc-430f-828f-92a306d8ca33" providerId="AD" clId="Web-{A1AEDB3C-2BD1-44B9-B159-D7DE0B06E633}" dt="2025-03-28T02:30:11.791" v="1367" actId="20577"/>
        <pc:sldMkLst>
          <pc:docMk/>
          <pc:sldMk cId="2528286363" sldId="277"/>
        </pc:sldMkLst>
        <pc:spChg chg="mod">
          <ac:chgData name="Harris, Haleigh" userId="S::hah4740@utulsa.edu::dfc8e91e-0ddc-430f-828f-92a306d8ca33" providerId="AD" clId="Web-{A1AEDB3C-2BD1-44B9-B159-D7DE0B06E633}" dt="2025-03-28T02:25:10.389" v="1266" actId="20577"/>
          <ac:spMkLst>
            <pc:docMk/>
            <pc:sldMk cId="2528286363" sldId="277"/>
            <ac:spMk id="2" creationId="{1CA95C35-D256-0663-4D2F-4DAAD2C165D8}"/>
          </ac:spMkLst>
        </pc:spChg>
        <pc:spChg chg="add del">
          <ac:chgData name="Harris, Haleigh" userId="S::hah4740@utulsa.edu::dfc8e91e-0ddc-430f-828f-92a306d8ca33" providerId="AD" clId="Web-{A1AEDB3C-2BD1-44B9-B159-D7DE0B06E633}" dt="2025-03-28T02:26:05.032" v="1302"/>
          <ac:spMkLst>
            <pc:docMk/>
            <pc:sldMk cId="2528286363" sldId="277"/>
            <ac:spMk id="3" creationId="{6431EA47-85EE-500C-5A40-C2CB50149F8A}"/>
          </ac:spMkLst>
        </pc:spChg>
        <pc:spChg chg="mod">
          <ac:chgData name="Harris, Haleigh" userId="S::hah4740@utulsa.edu::dfc8e91e-0ddc-430f-828f-92a306d8ca33" providerId="AD" clId="Web-{A1AEDB3C-2BD1-44B9-B159-D7DE0B06E633}" dt="2025-03-28T02:30:01.447" v="1364" actId="20577"/>
          <ac:spMkLst>
            <pc:docMk/>
            <pc:sldMk cId="2528286363" sldId="277"/>
            <ac:spMk id="6" creationId="{1B9C6092-AC00-653D-06F6-26E644994646}"/>
          </ac:spMkLst>
        </pc:spChg>
        <pc:spChg chg="del">
          <ac:chgData name="Harris, Haleigh" userId="S::hah4740@utulsa.edu::dfc8e91e-0ddc-430f-828f-92a306d8ca33" providerId="AD" clId="Web-{A1AEDB3C-2BD1-44B9-B159-D7DE0B06E633}" dt="2025-03-28T02:28:56.070" v="1351"/>
          <ac:spMkLst>
            <pc:docMk/>
            <pc:sldMk cId="2528286363" sldId="277"/>
            <ac:spMk id="7" creationId="{DFBC8CF2-7993-57B5-1378-C2CE44AB5E21}"/>
          </ac:spMkLst>
        </pc:spChg>
        <pc:spChg chg="add mod">
          <ac:chgData name="Harris, Haleigh" userId="S::hah4740@utulsa.edu::dfc8e91e-0ddc-430f-828f-92a306d8ca33" providerId="AD" clId="Web-{A1AEDB3C-2BD1-44B9-B159-D7DE0B06E633}" dt="2025-03-28T02:30:11.791" v="1367" actId="20577"/>
          <ac:spMkLst>
            <pc:docMk/>
            <pc:sldMk cId="2528286363" sldId="277"/>
            <ac:spMk id="8" creationId="{001FD16C-1EEF-0D0C-9330-D5A3A7746DD4}"/>
          </ac:spMkLst>
        </pc:spChg>
        <pc:spChg chg="add mod ord">
          <ac:chgData name="Harris, Haleigh" userId="S::hah4740@utulsa.edu::dfc8e91e-0ddc-430f-828f-92a306d8ca33" providerId="AD" clId="Web-{A1AEDB3C-2BD1-44B9-B159-D7DE0B06E633}" dt="2025-03-28T02:29:52.291" v="1363" actId="1076"/>
          <ac:spMkLst>
            <pc:docMk/>
            <pc:sldMk cId="2528286363" sldId="277"/>
            <ac:spMk id="10" creationId="{9B522CAB-3829-51A3-1E7F-D6F215EFB8D1}"/>
          </ac:spMkLst>
        </pc:spChg>
      </pc:sldChg>
      <pc:sldChg chg="addSp delSp modSp add ord replId">
        <pc:chgData name="Harris, Haleigh" userId="S::hah4740@utulsa.edu::dfc8e91e-0ddc-430f-828f-92a306d8ca33" providerId="AD" clId="Web-{A1AEDB3C-2BD1-44B9-B159-D7DE0B06E633}" dt="2025-03-28T02:16:07.335" v="1212" actId="20577"/>
        <pc:sldMkLst>
          <pc:docMk/>
          <pc:sldMk cId="2255961462" sldId="278"/>
        </pc:sldMkLst>
        <pc:spChg chg="mod">
          <ac:chgData name="Harris, Haleigh" userId="S::hah4740@utulsa.edu::dfc8e91e-0ddc-430f-828f-92a306d8ca33" providerId="AD" clId="Web-{A1AEDB3C-2BD1-44B9-B159-D7DE0B06E633}" dt="2025-03-28T02:15:20.567" v="1207" actId="1076"/>
          <ac:spMkLst>
            <pc:docMk/>
            <pc:sldMk cId="2255961462" sldId="278"/>
            <ac:spMk id="2" creationId="{FFF9362F-637D-2A80-F74C-AB6396AF6DDC}"/>
          </ac:spMkLst>
        </pc:spChg>
        <pc:spChg chg="add mod">
          <ac:chgData name="Harris, Haleigh" userId="S::hah4740@utulsa.edu::dfc8e91e-0ddc-430f-828f-92a306d8ca33" providerId="AD" clId="Web-{A1AEDB3C-2BD1-44B9-B159-D7DE0B06E633}" dt="2025-03-28T02:06:09.390" v="1020" actId="1076"/>
          <ac:spMkLst>
            <pc:docMk/>
            <pc:sldMk cId="2255961462" sldId="278"/>
            <ac:spMk id="4" creationId="{98DCDADA-D478-DB86-A934-A900C4474137}"/>
          </ac:spMkLst>
        </pc:spChg>
        <pc:spChg chg="mod">
          <ac:chgData name="Harris, Haleigh" userId="S::hah4740@utulsa.edu::dfc8e91e-0ddc-430f-828f-92a306d8ca33" providerId="AD" clId="Web-{A1AEDB3C-2BD1-44B9-B159-D7DE0B06E633}" dt="2025-03-28T02:05:59.952" v="1019" actId="20577"/>
          <ac:spMkLst>
            <pc:docMk/>
            <pc:sldMk cId="2255961462" sldId="278"/>
            <ac:spMk id="5" creationId="{84C8E4E6-58DB-F224-E2CC-B5BD1EB9A37E}"/>
          </ac:spMkLst>
        </pc:spChg>
        <pc:spChg chg="mod">
          <ac:chgData name="Harris, Haleigh" userId="S::hah4740@utulsa.edu::dfc8e91e-0ddc-430f-828f-92a306d8ca33" providerId="AD" clId="Web-{A1AEDB3C-2BD1-44B9-B159-D7DE0B06E633}" dt="2025-03-28T02:15:35.302" v="1209" actId="1076"/>
          <ac:spMkLst>
            <pc:docMk/>
            <pc:sldMk cId="2255961462" sldId="278"/>
            <ac:spMk id="6" creationId="{7D1DEB13-AB1F-E632-5A96-F9AC4A7B961E}"/>
          </ac:spMkLst>
        </pc:spChg>
        <pc:spChg chg="add mod">
          <ac:chgData name="Harris, Haleigh" userId="S::hah4740@utulsa.edu::dfc8e91e-0ddc-430f-828f-92a306d8ca33" providerId="AD" clId="Web-{A1AEDB3C-2BD1-44B9-B159-D7DE0B06E633}" dt="2025-03-28T02:15:07.004" v="1206" actId="1076"/>
          <ac:spMkLst>
            <pc:docMk/>
            <pc:sldMk cId="2255961462" sldId="278"/>
            <ac:spMk id="7" creationId="{0981FD2C-CC2E-BDD4-760D-88CF4A3C4744}"/>
          </ac:spMkLst>
        </pc:spChg>
        <pc:spChg chg="add del">
          <ac:chgData name="Harris, Haleigh" userId="S::hah4740@utulsa.edu::dfc8e91e-0ddc-430f-828f-92a306d8ca33" providerId="AD" clId="Web-{A1AEDB3C-2BD1-44B9-B159-D7DE0B06E633}" dt="2025-03-28T02:09:56.414" v="1186"/>
          <ac:spMkLst>
            <pc:docMk/>
            <pc:sldMk cId="2255961462" sldId="278"/>
            <ac:spMk id="9" creationId="{233049AF-8302-D23E-E19C-AC0E6F0DB5E0}"/>
          </ac:spMkLst>
        </pc:spChg>
        <pc:spChg chg="del">
          <ac:chgData name="Harris, Haleigh" userId="S::hah4740@utulsa.edu::dfc8e91e-0ddc-430f-828f-92a306d8ca33" providerId="AD" clId="Web-{A1AEDB3C-2BD1-44B9-B159-D7DE0B06E633}" dt="2025-03-28T02:05:33.154" v="1010"/>
          <ac:spMkLst>
            <pc:docMk/>
            <pc:sldMk cId="2255961462" sldId="278"/>
            <ac:spMk id="10" creationId="{538FDA07-CC0C-05E3-1ACD-7064927D1DD8}"/>
          </ac:spMkLst>
        </pc:spChg>
        <pc:spChg chg="del">
          <ac:chgData name="Harris, Haleigh" userId="S::hah4740@utulsa.edu::dfc8e91e-0ddc-430f-828f-92a306d8ca33" providerId="AD" clId="Web-{A1AEDB3C-2BD1-44B9-B159-D7DE0B06E633}" dt="2025-03-28T02:05:53.217" v="1017"/>
          <ac:spMkLst>
            <pc:docMk/>
            <pc:sldMk cId="2255961462" sldId="278"/>
            <ac:spMk id="11" creationId="{AE30A3E3-BF39-154C-EC2B-27132A5D71F2}"/>
          </ac:spMkLst>
        </pc:spChg>
        <pc:spChg chg="add mod">
          <ac:chgData name="Harris, Haleigh" userId="S::hah4740@utulsa.edu::dfc8e91e-0ddc-430f-828f-92a306d8ca33" providerId="AD" clId="Web-{A1AEDB3C-2BD1-44B9-B159-D7DE0B06E633}" dt="2025-03-28T02:16:07.335" v="1212" actId="20577"/>
          <ac:spMkLst>
            <pc:docMk/>
            <pc:sldMk cId="2255961462" sldId="278"/>
            <ac:spMk id="12" creationId="{69845397-86D6-691A-F3DF-993764D1DFC9}"/>
          </ac:spMkLst>
        </pc:spChg>
        <pc:spChg chg="del">
          <ac:chgData name="Harris, Haleigh" userId="S::hah4740@utulsa.edu::dfc8e91e-0ddc-430f-828f-92a306d8ca33" providerId="AD" clId="Web-{A1AEDB3C-2BD1-44B9-B159-D7DE0B06E633}" dt="2025-03-28T02:05:54.858" v="1018"/>
          <ac:spMkLst>
            <pc:docMk/>
            <pc:sldMk cId="2255961462" sldId="278"/>
            <ac:spMk id="13" creationId="{743082E3-35BB-896E-C2D5-6A6B49BB9125}"/>
          </ac:spMkLst>
        </pc:spChg>
      </pc:sldChg>
      <pc:sldChg chg="delSp modSp add replId">
        <pc:chgData name="Harris, Haleigh" userId="S::hah4740@utulsa.edu::dfc8e91e-0ddc-430f-828f-92a306d8ca33" providerId="AD" clId="Web-{A1AEDB3C-2BD1-44B9-B159-D7DE0B06E633}" dt="2025-03-28T02:19:28.749" v="1249" actId="20577"/>
        <pc:sldMkLst>
          <pc:docMk/>
          <pc:sldMk cId="3079074673" sldId="279"/>
        </pc:sldMkLst>
        <pc:spChg chg="mod">
          <ac:chgData name="Harris, Haleigh" userId="S::hah4740@utulsa.edu::dfc8e91e-0ddc-430f-828f-92a306d8ca33" providerId="AD" clId="Web-{A1AEDB3C-2BD1-44B9-B159-D7DE0B06E633}" dt="2025-03-28T02:17:11.181" v="1223" actId="1076"/>
          <ac:spMkLst>
            <pc:docMk/>
            <pc:sldMk cId="3079074673" sldId="279"/>
            <ac:spMk id="2" creationId="{9CBFE634-89CC-E74C-5676-0B215D28DCF5}"/>
          </ac:spMkLst>
        </pc:spChg>
        <pc:spChg chg="mod">
          <ac:chgData name="Harris, Haleigh" userId="S::hah4740@utulsa.edu::dfc8e91e-0ddc-430f-828f-92a306d8ca33" providerId="AD" clId="Web-{A1AEDB3C-2BD1-44B9-B159-D7DE0B06E633}" dt="2025-03-28T02:16:46.617" v="1220" actId="1076"/>
          <ac:spMkLst>
            <pc:docMk/>
            <pc:sldMk cId="3079074673" sldId="279"/>
            <ac:spMk id="4" creationId="{A96880F5-3DEB-3FD4-99F4-E1E576661FC0}"/>
          </ac:spMkLst>
        </pc:spChg>
        <pc:spChg chg="mod">
          <ac:chgData name="Harris, Haleigh" userId="S::hah4740@utulsa.edu::dfc8e91e-0ddc-430f-828f-92a306d8ca33" providerId="AD" clId="Web-{A1AEDB3C-2BD1-44B9-B159-D7DE0B06E633}" dt="2025-03-28T02:16:31.679" v="1218" actId="20577"/>
          <ac:spMkLst>
            <pc:docMk/>
            <pc:sldMk cId="3079074673" sldId="279"/>
            <ac:spMk id="5" creationId="{85A70EAE-4E85-BAD3-9C78-7DF37422E753}"/>
          </ac:spMkLst>
        </pc:spChg>
        <pc:spChg chg="del">
          <ac:chgData name="Harris, Haleigh" userId="S::hah4740@utulsa.edu::dfc8e91e-0ddc-430f-828f-92a306d8ca33" providerId="AD" clId="Web-{A1AEDB3C-2BD1-44B9-B159-D7DE0B06E633}" dt="2025-03-28T02:17:03.806" v="1222"/>
          <ac:spMkLst>
            <pc:docMk/>
            <pc:sldMk cId="3079074673" sldId="279"/>
            <ac:spMk id="6" creationId="{222D4F4B-A312-10B2-F0BB-4116DFB2DFC5}"/>
          </ac:spMkLst>
        </pc:spChg>
        <pc:spChg chg="del">
          <ac:chgData name="Harris, Haleigh" userId="S::hah4740@utulsa.edu::dfc8e91e-0ddc-430f-828f-92a306d8ca33" providerId="AD" clId="Web-{A1AEDB3C-2BD1-44B9-B159-D7DE0B06E633}" dt="2025-03-28T02:16:47.399" v="1221"/>
          <ac:spMkLst>
            <pc:docMk/>
            <pc:sldMk cId="3079074673" sldId="279"/>
            <ac:spMk id="7" creationId="{8818C113-649C-5487-D7E4-2A321D7A4DCF}"/>
          </ac:spMkLst>
        </pc:spChg>
        <pc:spChg chg="mod">
          <ac:chgData name="Harris, Haleigh" userId="S::hah4740@utulsa.edu::dfc8e91e-0ddc-430f-828f-92a306d8ca33" providerId="AD" clId="Web-{A1AEDB3C-2BD1-44B9-B159-D7DE0B06E633}" dt="2025-03-28T02:19:28.749" v="1249" actId="20577"/>
          <ac:spMkLst>
            <pc:docMk/>
            <pc:sldMk cId="3079074673" sldId="279"/>
            <ac:spMk id="12" creationId="{487DD8F2-8B1F-8398-7E79-EB4B953DF599}"/>
          </ac:spMkLst>
        </pc:spChg>
      </pc:sldChg>
      <pc:sldChg chg="modSp add ord replId">
        <pc:chgData name="Harris, Haleigh" userId="S::hah4740@utulsa.edu::dfc8e91e-0ddc-430f-828f-92a306d8ca33" providerId="AD" clId="Web-{A1AEDB3C-2BD1-44B9-B159-D7DE0B06E633}" dt="2025-03-28T02:20:58.190" v="1252" actId="20577"/>
        <pc:sldMkLst>
          <pc:docMk/>
          <pc:sldMk cId="992906987" sldId="280"/>
        </pc:sldMkLst>
        <pc:spChg chg="mod">
          <ac:chgData name="Harris, Haleigh" userId="S::hah4740@utulsa.edu::dfc8e91e-0ddc-430f-828f-92a306d8ca33" providerId="AD" clId="Web-{A1AEDB3C-2BD1-44B9-B159-D7DE0B06E633}" dt="2025-03-28T02:20:58.190" v="1252" actId="20577"/>
          <ac:spMkLst>
            <pc:docMk/>
            <pc:sldMk cId="992906987" sldId="280"/>
            <ac:spMk id="4" creationId="{3DF3BCA9-99EC-9C16-A876-C387172BD93A}"/>
          </ac:spMkLst>
        </pc:spChg>
      </pc:sldChg>
    </pc:docChg>
  </pc:docChgLst>
  <pc:docChgLst>
    <pc:chgData name="Harris, Haleigh" userId="S::hah4740@utulsa.edu::dfc8e91e-0ddc-430f-828f-92a306d8ca33" providerId="AD" clId="Web-{469FB808-CE41-4FC2-A072-2D6339D47110}"/>
    <pc:docChg chg="modSld">
      <pc:chgData name="Harris, Haleigh" userId="S::hah4740@utulsa.edu::dfc8e91e-0ddc-430f-828f-92a306d8ca33" providerId="AD" clId="Web-{469FB808-CE41-4FC2-A072-2D6339D47110}" dt="2025-04-23T01:16:50.039" v="2" actId="20577"/>
      <pc:docMkLst>
        <pc:docMk/>
      </pc:docMkLst>
      <pc:sldChg chg="modSp">
        <pc:chgData name="Harris, Haleigh" userId="S::hah4740@utulsa.edu::dfc8e91e-0ddc-430f-828f-92a306d8ca33" providerId="AD" clId="Web-{469FB808-CE41-4FC2-A072-2D6339D47110}" dt="2025-04-23T01:16:50.039" v="2" actId="20577"/>
        <pc:sldMkLst>
          <pc:docMk/>
          <pc:sldMk cId="0" sldId="256"/>
        </pc:sldMkLst>
        <pc:spChg chg="mod">
          <ac:chgData name="Harris, Haleigh" userId="S::hah4740@utulsa.edu::dfc8e91e-0ddc-430f-828f-92a306d8ca33" providerId="AD" clId="Web-{469FB808-CE41-4FC2-A072-2D6339D47110}" dt="2025-04-23T01:16:50.039" v="2" actId="20577"/>
          <ac:spMkLst>
            <pc:docMk/>
            <pc:sldMk cId="0" sldId="256"/>
            <ac:spMk id="6" creationId="{00000000-0000-0000-0000-000000000000}"/>
          </ac:spMkLst>
        </pc:spChg>
      </pc:sldChg>
    </pc:docChg>
  </pc:docChgLst>
  <pc:docChgLst>
    <pc:chgData name="Harris, Haleigh" userId="S::hah4740@utulsa.edu::dfc8e91e-0ddc-430f-828f-92a306d8ca33" providerId="AD" clId="Web-{DBAD0154-D64C-4CFF-8E51-3DE575354D2A}"/>
    <pc:docChg chg="modSld">
      <pc:chgData name="Harris, Haleigh" userId="S::hah4740@utulsa.edu::dfc8e91e-0ddc-430f-828f-92a306d8ca33" providerId="AD" clId="Web-{DBAD0154-D64C-4CFF-8E51-3DE575354D2A}" dt="2025-04-24T16:55:30.958" v="6" actId="1076"/>
      <pc:docMkLst>
        <pc:docMk/>
      </pc:docMkLst>
      <pc:sldChg chg="modSp">
        <pc:chgData name="Harris, Haleigh" userId="S::hah4740@utulsa.edu::dfc8e91e-0ddc-430f-828f-92a306d8ca33" providerId="AD" clId="Web-{DBAD0154-D64C-4CFF-8E51-3DE575354D2A}" dt="2025-04-24T16:55:30.958" v="6" actId="1076"/>
        <pc:sldMkLst>
          <pc:docMk/>
          <pc:sldMk cId="4052949553" sldId="275"/>
        </pc:sldMkLst>
        <pc:spChg chg="mod">
          <ac:chgData name="Harris, Haleigh" userId="S::hah4740@utulsa.edu::dfc8e91e-0ddc-430f-828f-92a306d8ca33" providerId="AD" clId="Web-{DBAD0154-D64C-4CFF-8E51-3DE575354D2A}" dt="2025-04-24T16:55:30.958" v="6" actId="1076"/>
          <ac:spMkLst>
            <pc:docMk/>
            <pc:sldMk cId="4052949553" sldId="275"/>
            <ac:spMk id="2" creationId="{3E00C963-CE2B-B2BB-1A85-442CC6AA18DE}"/>
          </ac:spMkLst>
        </pc:spChg>
        <pc:spChg chg="mod">
          <ac:chgData name="Harris, Haleigh" userId="S::hah4740@utulsa.edu::dfc8e91e-0ddc-430f-828f-92a306d8ca33" providerId="AD" clId="Web-{DBAD0154-D64C-4CFF-8E51-3DE575354D2A}" dt="2025-04-24T16:55:00.894" v="4" actId="1076"/>
          <ac:spMkLst>
            <pc:docMk/>
            <pc:sldMk cId="4052949553" sldId="275"/>
            <ac:spMk id="7" creationId="{467DE3BF-18FE-FF05-E289-6EB0C81C4189}"/>
          </ac:spMkLst>
        </pc:spChg>
        <pc:picChg chg="mod">
          <ac:chgData name="Harris, Haleigh" userId="S::hah4740@utulsa.edu::dfc8e91e-0ddc-430f-828f-92a306d8ca33" providerId="AD" clId="Web-{DBAD0154-D64C-4CFF-8E51-3DE575354D2A}" dt="2025-04-24T16:54:44.534" v="1" actId="1076"/>
          <ac:picMkLst>
            <pc:docMk/>
            <pc:sldMk cId="4052949553" sldId="275"/>
            <ac:picMk id="3" creationId="{79B3667C-3A50-8426-D088-E521CCA3D880}"/>
          </ac:picMkLst>
        </pc:picChg>
        <pc:picChg chg="mod">
          <ac:chgData name="Harris, Haleigh" userId="S::hah4740@utulsa.edu::dfc8e91e-0ddc-430f-828f-92a306d8ca33" providerId="AD" clId="Web-{DBAD0154-D64C-4CFF-8E51-3DE575354D2A}" dt="2025-04-24T16:54:27.127" v="0" actId="1076"/>
          <ac:picMkLst>
            <pc:docMk/>
            <pc:sldMk cId="4052949553" sldId="275"/>
            <ac:picMk id="4" creationId="{300BB9F6-CDDC-F50A-02C8-749A8454902B}"/>
          </ac:picMkLst>
        </pc:picChg>
        <pc:picChg chg="mod">
          <ac:chgData name="Harris, Haleigh" userId="S::hah4740@utulsa.edu::dfc8e91e-0ddc-430f-828f-92a306d8ca33" providerId="AD" clId="Web-{DBAD0154-D64C-4CFF-8E51-3DE575354D2A}" dt="2025-04-24T16:54:48.581" v="2" actId="1076"/>
          <ac:picMkLst>
            <pc:docMk/>
            <pc:sldMk cId="4052949553" sldId="275"/>
            <ac:picMk id="6" creationId="{809BD919-8B39-1381-04EC-7D077028336C}"/>
          </ac:picMkLst>
        </pc:picChg>
      </pc:sldChg>
    </pc:docChg>
  </pc:docChgLst>
  <pc:docChgLst>
    <pc:chgData name="Null, Kinlee" userId="S::kgn6088@utulsa.edu::f747c2f3-254a-4d61-83e3-bc00ccf9dc62" providerId="AD" clId="Web-{53D92209-EF5E-FAD9-38E3-834020C395C3}"/>
    <pc:docChg chg="addSld modSld">
      <pc:chgData name="Null, Kinlee" userId="S::kgn6088@utulsa.edu::f747c2f3-254a-4d61-83e3-bc00ccf9dc62" providerId="AD" clId="Web-{53D92209-EF5E-FAD9-38E3-834020C395C3}" dt="2025-04-22T22:12:17.574" v="244"/>
      <pc:docMkLst>
        <pc:docMk/>
      </pc:docMkLst>
      <pc:sldChg chg="modSp">
        <pc:chgData name="Null, Kinlee" userId="S::kgn6088@utulsa.edu::f747c2f3-254a-4d61-83e3-bc00ccf9dc62" providerId="AD" clId="Web-{53D92209-EF5E-FAD9-38E3-834020C395C3}" dt="2025-04-22T21:23:22.858" v="3" actId="20577"/>
        <pc:sldMkLst>
          <pc:docMk/>
          <pc:sldMk cId="0" sldId="268"/>
        </pc:sldMkLst>
        <pc:spChg chg="mod">
          <ac:chgData name="Null, Kinlee" userId="S::kgn6088@utulsa.edu::f747c2f3-254a-4d61-83e3-bc00ccf9dc62" providerId="AD" clId="Web-{53D92209-EF5E-FAD9-38E3-834020C395C3}" dt="2025-04-22T21:23:22.858" v="3" actId="20577"/>
          <ac:spMkLst>
            <pc:docMk/>
            <pc:sldMk cId="0" sldId="268"/>
            <ac:spMk id="6" creationId="{00000000-0000-0000-0000-000000000000}"/>
          </ac:spMkLst>
        </pc:spChg>
      </pc:sldChg>
      <pc:sldChg chg="modSp">
        <pc:chgData name="Null, Kinlee" userId="S::kgn6088@utulsa.edu::f747c2f3-254a-4d61-83e3-bc00ccf9dc62" providerId="AD" clId="Web-{53D92209-EF5E-FAD9-38E3-834020C395C3}" dt="2025-04-22T21:23:10.983" v="2" actId="20577"/>
        <pc:sldMkLst>
          <pc:docMk/>
          <pc:sldMk cId="856681345" sldId="273"/>
        </pc:sldMkLst>
        <pc:spChg chg="mod">
          <ac:chgData name="Null, Kinlee" userId="S::kgn6088@utulsa.edu::f747c2f3-254a-4d61-83e3-bc00ccf9dc62" providerId="AD" clId="Web-{53D92209-EF5E-FAD9-38E3-834020C395C3}" dt="2025-04-22T21:23:10.983" v="2" actId="20577"/>
          <ac:spMkLst>
            <pc:docMk/>
            <pc:sldMk cId="856681345" sldId="273"/>
            <ac:spMk id="6" creationId="{2C2A3C0B-005F-D848-FEA0-77A4B9BBB679}"/>
          </ac:spMkLst>
        </pc:spChg>
      </pc:sldChg>
      <pc:sldChg chg="modSp">
        <pc:chgData name="Null, Kinlee" userId="S::kgn6088@utulsa.edu::f747c2f3-254a-4d61-83e3-bc00ccf9dc62" providerId="AD" clId="Web-{53D92209-EF5E-FAD9-38E3-834020C395C3}" dt="2025-04-22T21:47:28.888" v="175" actId="20577"/>
        <pc:sldMkLst>
          <pc:docMk/>
          <pc:sldMk cId="2087817426" sldId="274"/>
        </pc:sldMkLst>
        <pc:spChg chg="mod">
          <ac:chgData name="Null, Kinlee" userId="S::kgn6088@utulsa.edu::f747c2f3-254a-4d61-83e3-bc00ccf9dc62" providerId="AD" clId="Web-{53D92209-EF5E-FAD9-38E3-834020C395C3}" dt="2025-04-22T21:47:28.888" v="175" actId="20577"/>
          <ac:spMkLst>
            <pc:docMk/>
            <pc:sldMk cId="2087817426" sldId="274"/>
            <ac:spMk id="6" creationId="{704C8881-BB32-3728-0275-4AFA0BB88DBA}"/>
          </ac:spMkLst>
        </pc:spChg>
      </pc:sldChg>
      <pc:sldChg chg="addSp delSp modSp">
        <pc:chgData name="Null, Kinlee" userId="S::kgn6088@utulsa.edu::f747c2f3-254a-4d61-83e3-bc00ccf9dc62" providerId="AD" clId="Web-{53D92209-EF5E-FAD9-38E3-834020C395C3}" dt="2025-04-22T21:58:16.185" v="208" actId="14100"/>
        <pc:sldMkLst>
          <pc:docMk/>
          <pc:sldMk cId="4052949553" sldId="275"/>
        </pc:sldMkLst>
        <pc:spChg chg="add mod">
          <ac:chgData name="Null, Kinlee" userId="S::kgn6088@utulsa.edu::f747c2f3-254a-4d61-83e3-bc00ccf9dc62" providerId="AD" clId="Web-{53D92209-EF5E-FAD9-38E3-834020C395C3}" dt="2025-04-22T21:58:16.185" v="208" actId="14100"/>
          <ac:spMkLst>
            <pc:docMk/>
            <pc:sldMk cId="4052949553" sldId="275"/>
            <ac:spMk id="7" creationId="{467DE3BF-18FE-FF05-E289-6EB0C81C4189}"/>
          </ac:spMkLst>
        </pc:spChg>
        <pc:picChg chg="add mod">
          <ac:chgData name="Null, Kinlee" userId="S::kgn6088@utulsa.edu::f747c2f3-254a-4d61-83e3-bc00ccf9dc62" providerId="AD" clId="Web-{53D92209-EF5E-FAD9-38E3-834020C395C3}" dt="2025-04-22T21:57:02.294" v="195" actId="1076"/>
          <ac:picMkLst>
            <pc:docMk/>
            <pc:sldMk cId="4052949553" sldId="275"/>
            <ac:picMk id="3" creationId="{79B3667C-3A50-8426-D088-E521CCA3D880}"/>
          </ac:picMkLst>
        </pc:picChg>
        <pc:picChg chg="add del mod">
          <ac:chgData name="Null, Kinlee" userId="S::kgn6088@utulsa.edu::f747c2f3-254a-4d61-83e3-bc00ccf9dc62" providerId="AD" clId="Web-{53D92209-EF5E-FAD9-38E3-834020C395C3}" dt="2025-04-22T21:57:04.638" v="196" actId="1076"/>
          <ac:picMkLst>
            <pc:docMk/>
            <pc:sldMk cId="4052949553" sldId="275"/>
            <ac:picMk id="4" creationId="{300BB9F6-CDDC-F50A-02C8-749A8454902B}"/>
          </ac:picMkLst>
        </pc:picChg>
        <pc:picChg chg="add mod">
          <ac:chgData name="Null, Kinlee" userId="S::kgn6088@utulsa.edu::f747c2f3-254a-4d61-83e3-bc00ccf9dc62" providerId="AD" clId="Web-{53D92209-EF5E-FAD9-38E3-834020C395C3}" dt="2025-04-22T21:57:00.997" v="194" actId="1076"/>
          <ac:picMkLst>
            <pc:docMk/>
            <pc:sldMk cId="4052949553" sldId="275"/>
            <ac:picMk id="6" creationId="{809BD919-8B39-1381-04EC-7D077028336C}"/>
          </ac:picMkLst>
        </pc:picChg>
      </pc:sldChg>
      <pc:sldChg chg="addSp modSp">
        <pc:chgData name="Null, Kinlee" userId="S::kgn6088@utulsa.edu::f747c2f3-254a-4d61-83e3-bc00ccf9dc62" providerId="AD" clId="Web-{53D92209-EF5E-FAD9-38E3-834020C395C3}" dt="2025-04-22T22:04:12.012" v="219"/>
        <pc:sldMkLst>
          <pc:docMk/>
          <pc:sldMk cId="2528286363" sldId="277"/>
        </pc:sldMkLst>
        <pc:spChg chg="mod">
          <ac:chgData name="Null, Kinlee" userId="S::kgn6088@utulsa.edu::f747c2f3-254a-4d61-83e3-bc00ccf9dc62" providerId="AD" clId="Web-{53D92209-EF5E-FAD9-38E3-834020C395C3}" dt="2025-04-22T22:03:12.590" v="212" actId="1076"/>
          <ac:spMkLst>
            <pc:docMk/>
            <pc:sldMk cId="2528286363" sldId="277"/>
            <ac:spMk id="6" creationId="{1B9C6092-AC00-653D-06F6-26E644994646}"/>
          </ac:spMkLst>
        </pc:spChg>
        <pc:spChg chg="add mod">
          <ac:chgData name="Null, Kinlee" userId="S::kgn6088@utulsa.edu::f747c2f3-254a-4d61-83e3-bc00ccf9dc62" providerId="AD" clId="Web-{53D92209-EF5E-FAD9-38E3-834020C395C3}" dt="2025-04-22T22:04:12.012" v="219"/>
          <ac:spMkLst>
            <pc:docMk/>
            <pc:sldMk cId="2528286363" sldId="277"/>
            <ac:spMk id="7" creationId="{38AFA016-8611-F578-F5A8-1556DC18358D}"/>
          </ac:spMkLst>
        </pc:spChg>
        <pc:spChg chg="mod">
          <ac:chgData name="Null, Kinlee" userId="S::kgn6088@utulsa.edu::f747c2f3-254a-4d61-83e3-bc00ccf9dc62" providerId="AD" clId="Web-{53D92209-EF5E-FAD9-38E3-834020C395C3}" dt="2025-04-22T22:03:17.512" v="213" actId="1076"/>
          <ac:spMkLst>
            <pc:docMk/>
            <pc:sldMk cId="2528286363" sldId="277"/>
            <ac:spMk id="8" creationId="{001FD16C-1EEF-0D0C-9330-D5A3A7746DD4}"/>
          </ac:spMkLst>
        </pc:spChg>
        <pc:spChg chg="mod">
          <ac:chgData name="Null, Kinlee" userId="S::kgn6088@utulsa.edu::f747c2f3-254a-4d61-83e3-bc00ccf9dc62" providerId="AD" clId="Web-{53D92209-EF5E-FAD9-38E3-834020C395C3}" dt="2025-04-22T22:03:06.325" v="211" actId="1076"/>
          <ac:spMkLst>
            <pc:docMk/>
            <pc:sldMk cId="2528286363" sldId="277"/>
            <ac:spMk id="10" creationId="{9B522CAB-3829-51A3-1E7F-D6F215EFB8D1}"/>
          </ac:spMkLst>
        </pc:spChg>
        <pc:picChg chg="add mod">
          <ac:chgData name="Null, Kinlee" userId="S::kgn6088@utulsa.edu::f747c2f3-254a-4d61-83e3-bc00ccf9dc62" providerId="AD" clId="Web-{53D92209-EF5E-FAD9-38E3-834020C395C3}" dt="2025-04-22T22:03:28.075" v="215" actId="14100"/>
          <ac:picMkLst>
            <pc:docMk/>
            <pc:sldMk cId="2528286363" sldId="277"/>
            <ac:picMk id="3" creationId="{B480B7B1-23B6-D613-8B60-AC8DC78AADD1}"/>
          </ac:picMkLst>
        </pc:picChg>
      </pc:sldChg>
      <pc:sldChg chg="modSp">
        <pc:chgData name="Null, Kinlee" userId="S::kgn6088@utulsa.edu::f747c2f3-254a-4d61-83e3-bc00ccf9dc62" providerId="AD" clId="Web-{53D92209-EF5E-FAD9-38E3-834020C395C3}" dt="2025-04-22T22:06:12.372" v="225" actId="20577"/>
        <pc:sldMkLst>
          <pc:docMk/>
          <pc:sldMk cId="2255961462" sldId="278"/>
        </pc:sldMkLst>
        <pc:spChg chg="mod">
          <ac:chgData name="Null, Kinlee" userId="S::kgn6088@utulsa.edu::f747c2f3-254a-4d61-83e3-bc00ccf9dc62" providerId="AD" clId="Web-{53D92209-EF5E-FAD9-38E3-834020C395C3}" dt="2025-04-22T22:04:53.668" v="221" actId="20577"/>
          <ac:spMkLst>
            <pc:docMk/>
            <pc:sldMk cId="2255961462" sldId="278"/>
            <ac:spMk id="6" creationId="{7D1DEB13-AB1F-E632-5A96-F9AC4A7B961E}"/>
          </ac:spMkLst>
        </pc:spChg>
        <pc:spChg chg="mod">
          <ac:chgData name="Null, Kinlee" userId="S::kgn6088@utulsa.edu::f747c2f3-254a-4d61-83e3-bc00ccf9dc62" providerId="AD" clId="Web-{53D92209-EF5E-FAD9-38E3-834020C395C3}" dt="2025-04-22T22:06:12.372" v="225" actId="20577"/>
          <ac:spMkLst>
            <pc:docMk/>
            <pc:sldMk cId="2255961462" sldId="278"/>
            <ac:spMk id="12" creationId="{69845397-86D6-691A-F3DF-993764D1DFC9}"/>
          </ac:spMkLst>
        </pc:spChg>
      </pc:sldChg>
      <pc:sldChg chg="addSp delSp modSp">
        <pc:chgData name="Null, Kinlee" userId="S::kgn6088@utulsa.edu::f747c2f3-254a-4d61-83e3-bc00ccf9dc62" providerId="AD" clId="Web-{53D92209-EF5E-FAD9-38E3-834020C395C3}" dt="2025-04-22T22:12:17.574" v="244"/>
        <pc:sldMkLst>
          <pc:docMk/>
          <pc:sldMk cId="3079074673" sldId="279"/>
        </pc:sldMkLst>
        <pc:spChg chg="add mod">
          <ac:chgData name="Null, Kinlee" userId="S::kgn6088@utulsa.edu::f747c2f3-254a-4d61-83e3-bc00ccf9dc62" providerId="AD" clId="Web-{53D92209-EF5E-FAD9-38E3-834020C395C3}" dt="2025-04-22T22:12:17.574" v="244"/>
          <ac:spMkLst>
            <pc:docMk/>
            <pc:sldMk cId="3079074673" sldId="279"/>
            <ac:spMk id="6" creationId="{A83F0C70-1A99-8562-0CBC-FBD664806390}"/>
          </ac:spMkLst>
        </pc:spChg>
        <pc:spChg chg="mod">
          <ac:chgData name="Null, Kinlee" userId="S::kgn6088@utulsa.edu::f747c2f3-254a-4d61-83e3-bc00ccf9dc62" providerId="AD" clId="Web-{53D92209-EF5E-FAD9-38E3-834020C395C3}" dt="2025-04-22T22:11:35.762" v="239" actId="1076"/>
          <ac:spMkLst>
            <pc:docMk/>
            <pc:sldMk cId="3079074673" sldId="279"/>
            <ac:spMk id="12" creationId="{487DD8F2-8B1F-8398-7E79-EB4B953DF599}"/>
          </ac:spMkLst>
        </pc:spChg>
        <pc:picChg chg="add del mod">
          <ac:chgData name="Null, Kinlee" userId="S::kgn6088@utulsa.edu::f747c2f3-254a-4d61-83e3-bc00ccf9dc62" providerId="AD" clId="Web-{53D92209-EF5E-FAD9-38E3-834020C395C3}" dt="2025-04-22T22:10:54.637" v="235"/>
          <ac:picMkLst>
            <pc:docMk/>
            <pc:sldMk cId="3079074673" sldId="279"/>
            <ac:picMk id="3" creationId="{3802878C-EBD5-30A1-D0B2-03CEFF142990}"/>
          </ac:picMkLst>
        </pc:picChg>
        <pc:picChg chg="add mod">
          <ac:chgData name="Null, Kinlee" userId="S::kgn6088@utulsa.edu::f747c2f3-254a-4d61-83e3-bc00ccf9dc62" providerId="AD" clId="Web-{53D92209-EF5E-FAD9-38E3-834020C395C3}" dt="2025-04-22T22:11:40.371" v="240" actId="1076"/>
          <ac:picMkLst>
            <pc:docMk/>
            <pc:sldMk cId="3079074673" sldId="279"/>
            <ac:picMk id="4" creationId="{0A54D6B3-4A7D-16F9-C167-A4A9D2299BCE}"/>
          </ac:picMkLst>
        </pc:picChg>
      </pc:sldChg>
      <pc:sldChg chg="modSp">
        <pc:chgData name="Null, Kinlee" userId="S::kgn6088@utulsa.edu::f747c2f3-254a-4d61-83e3-bc00ccf9dc62" providerId="AD" clId="Web-{53D92209-EF5E-FAD9-38E3-834020C395C3}" dt="2025-04-22T21:22:55.468" v="1" actId="20577"/>
        <pc:sldMkLst>
          <pc:docMk/>
          <pc:sldMk cId="2148853881" sldId="286"/>
        </pc:sldMkLst>
        <pc:spChg chg="mod">
          <ac:chgData name="Null, Kinlee" userId="S::kgn6088@utulsa.edu::f747c2f3-254a-4d61-83e3-bc00ccf9dc62" providerId="AD" clId="Web-{53D92209-EF5E-FAD9-38E3-834020C395C3}" dt="2025-04-22T21:22:55.468" v="1" actId="20577"/>
          <ac:spMkLst>
            <pc:docMk/>
            <pc:sldMk cId="2148853881" sldId="286"/>
            <ac:spMk id="6" creationId="{C4BA3694-3285-CFD5-5643-F64F67F1F6B9}"/>
          </ac:spMkLst>
        </pc:spChg>
      </pc:sldChg>
      <pc:sldChg chg="addSp delSp modSp add replId">
        <pc:chgData name="Null, Kinlee" userId="S::kgn6088@utulsa.edu::f747c2f3-254a-4d61-83e3-bc00ccf9dc62" providerId="AD" clId="Web-{53D92209-EF5E-FAD9-38E3-834020C395C3}" dt="2025-04-22T21:44:18.873" v="174" actId="20577"/>
        <pc:sldMkLst>
          <pc:docMk/>
          <pc:sldMk cId="2101550947" sldId="287"/>
        </pc:sldMkLst>
        <pc:spChg chg="add del mod">
          <ac:chgData name="Null, Kinlee" userId="S::kgn6088@utulsa.edu::f747c2f3-254a-4d61-83e3-bc00ccf9dc62" providerId="AD" clId="Web-{53D92209-EF5E-FAD9-38E3-834020C395C3}" dt="2025-04-22T21:30:51.139" v="33"/>
          <ac:spMkLst>
            <pc:docMk/>
            <pc:sldMk cId="2101550947" sldId="287"/>
            <ac:spMk id="4" creationId="{EE5FF995-5D33-6707-A0D0-C01522BD99FA}"/>
          </ac:spMkLst>
        </pc:spChg>
        <pc:spChg chg="mod">
          <ac:chgData name="Null, Kinlee" userId="S::kgn6088@utulsa.edu::f747c2f3-254a-4d61-83e3-bc00ccf9dc62" providerId="AD" clId="Web-{53D92209-EF5E-FAD9-38E3-834020C395C3}" dt="2025-04-22T21:44:18.873" v="174" actId="20577"/>
          <ac:spMkLst>
            <pc:docMk/>
            <pc:sldMk cId="2101550947" sldId="287"/>
            <ac:spMk id="6" creationId="{0CC84005-5EE9-8FB1-0123-EE442B2502CF}"/>
          </ac:spMkLst>
        </pc:spChg>
        <pc:spChg chg="add del mod">
          <ac:chgData name="Null, Kinlee" userId="S::kgn6088@utulsa.edu::f747c2f3-254a-4d61-83e3-bc00ccf9dc62" providerId="AD" clId="Web-{53D92209-EF5E-FAD9-38E3-834020C395C3}" dt="2025-04-22T21:34:07.686" v="45"/>
          <ac:spMkLst>
            <pc:docMk/>
            <pc:sldMk cId="2101550947" sldId="287"/>
            <ac:spMk id="7" creationId="{6E17D63C-271C-32B8-C10A-08B9D1C12EFD}"/>
          </ac:spMkLst>
        </pc:spChg>
        <pc:spChg chg="del">
          <ac:chgData name="Null, Kinlee" userId="S::kgn6088@utulsa.edu::f747c2f3-254a-4d61-83e3-bc00ccf9dc62" providerId="AD" clId="Web-{53D92209-EF5E-FAD9-38E3-834020C395C3}" dt="2025-04-22T21:27:17.093" v="6"/>
          <ac:spMkLst>
            <pc:docMk/>
            <pc:sldMk cId="2101550947" sldId="287"/>
            <ac:spMk id="8" creationId="{131EE416-2DF6-90FC-CF13-178227211520}"/>
          </ac:spMkLst>
        </pc:spChg>
        <pc:spChg chg="add del mod">
          <ac:chgData name="Null, Kinlee" userId="S::kgn6088@utulsa.edu::f747c2f3-254a-4d61-83e3-bc00ccf9dc62" providerId="AD" clId="Web-{53D92209-EF5E-FAD9-38E3-834020C395C3}" dt="2025-04-22T21:34:12.499" v="46"/>
          <ac:spMkLst>
            <pc:docMk/>
            <pc:sldMk cId="2101550947" sldId="287"/>
            <ac:spMk id="9" creationId="{C79CA973-FF3A-4B76-FF20-89E4DF251A97}"/>
          </ac:spMkLst>
        </pc:spChg>
        <pc:spChg chg="del">
          <ac:chgData name="Null, Kinlee" userId="S::kgn6088@utulsa.edu::f747c2f3-254a-4d61-83e3-bc00ccf9dc62" providerId="AD" clId="Web-{53D92209-EF5E-FAD9-38E3-834020C395C3}" dt="2025-04-22T21:27:15.374" v="5"/>
          <ac:spMkLst>
            <pc:docMk/>
            <pc:sldMk cId="2101550947" sldId="287"/>
            <ac:spMk id="10" creationId="{22826AE6-8DDC-2713-5567-AB3E76D10AC4}"/>
          </ac:spMkLst>
        </pc:spChg>
        <pc:spChg chg="add del">
          <ac:chgData name="Null, Kinlee" userId="S::kgn6088@utulsa.edu::f747c2f3-254a-4d61-83e3-bc00ccf9dc62" providerId="AD" clId="Web-{53D92209-EF5E-FAD9-38E3-834020C395C3}" dt="2025-04-22T21:31:29.233" v="35"/>
          <ac:spMkLst>
            <pc:docMk/>
            <pc:sldMk cId="2101550947" sldId="287"/>
            <ac:spMk id="11" creationId="{F2FA51A9-C099-A235-239D-E39ED9A924E3}"/>
          </ac:spMkLst>
        </pc:spChg>
        <pc:spChg chg="del">
          <ac:chgData name="Null, Kinlee" userId="S::kgn6088@utulsa.edu::f747c2f3-254a-4d61-83e3-bc00ccf9dc62" providerId="AD" clId="Web-{53D92209-EF5E-FAD9-38E3-834020C395C3}" dt="2025-04-22T21:27:26.765" v="9"/>
          <ac:spMkLst>
            <pc:docMk/>
            <pc:sldMk cId="2101550947" sldId="287"/>
            <ac:spMk id="12" creationId="{2424D649-A4CC-30C3-50F1-6EFBF2EB741F}"/>
          </ac:spMkLst>
        </pc:spChg>
        <pc:spChg chg="del">
          <ac:chgData name="Null, Kinlee" userId="S::kgn6088@utulsa.edu::f747c2f3-254a-4d61-83e3-bc00ccf9dc62" providerId="AD" clId="Web-{53D92209-EF5E-FAD9-38E3-834020C395C3}" dt="2025-04-22T21:27:22.655" v="7"/>
          <ac:spMkLst>
            <pc:docMk/>
            <pc:sldMk cId="2101550947" sldId="287"/>
            <ac:spMk id="13" creationId="{55927403-2FF3-E946-6AE1-8F309C9942CE}"/>
          </ac:spMkLst>
        </pc:spChg>
        <pc:spChg chg="del">
          <ac:chgData name="Null, Kinlee" userId="S::kgn6088@utulsa.edu::f747c2f3-254a-4d61-83e3-bc00ccf9dc62" providerId="AD" clId="Web-{53D92209-EF5E-FAD9-38E3-834020C395C3}" dt="2025-04-22T21:27:24.843" v="8"/>
          <ac:spMkLst>
            <pc:docMk/>
            <pc:sldMk cId="2101550947" sldId="287"/>
            <ac:spMk id="14" creationId="{6B78F57B-5B2A-F57A-BBD7-E8DFB77A6139}"/>
          </ac:spMkLst>
        </pc:spChg>
        <pc:spChg chg="del">
          <ac:chgData name="Null, Kinlee" userId="S::kgn6088@utulsa.edu::f747c2f3-254a-4d61-83e3-bc00ccf9dc62" providerId="AD" clId="Web-{53D92209-EF5E-FAD9-38E3-834020C395C3}" dt="2025-04-22T21:27:31.296" v="10"/>
          <ac:spMkLst>
            <pc:docMk/>
            <pc:sldMk cId="2101550947" sldId="287"/>
            <ac:spMk id="15" creationId="{9D76ECA2-5F24-A071-F3AC-14645351C42B}"/>
          </ac:spMkLst>
        </pc:spChg>
        <pc:spChg chg="add mod">
          <ac:chgData name="Null, Kinlee" userId="S::kgn6088@utulsa.edu::f747c2f3-254a-4d61-83e3-bc00ccf9dc62" providerId="AD" clId="Web-{53D92209-EF5E-FAD9-38E3-834020C395C3}" dt="2025-04-22T21:41:37.186" v="134" actId="14100"/>
          <ac:spMkLst>
            <pc:docMk/>
            <pc:sldMk cId="2101550947" sldId="287"/>
            <ac:spMk id="16" creationId="{E9BBE302-27BC-8FA8-060B-0B818162AE40}"/>
          </ac:spMkLst>
        </pc:spChg>
        <pc:spChg chg="add mod">
          <ac:chgData name="Null, Kinlee" userId="S::kgn6088@utulsa.edu::f747c2f3-254a-4d61-83e3-bc00ccf9dc62" providerId="AD" clId="Web-{53D92209-EF5E-FAD9-38E3-834020C395C3}" dt="2025-04-22T21:41:25.748" v="132" actId="1076"/>
          <ac:spMkLst>
            <pc:docMk/>
            <pc:sldMk cId="2101550947" sldId="287"/>
            <ac:spMk id="17" creationId="{6EED9C59-1454-5255-CE5F-DD569020AF38}"/>
          </ac:spMkLst>
        </pc:spChg>
        <pc:spChg chg="add mod">
          <ac:chgData name="Null, Kinlee" userId="S::kgn6088@utulsa.edu::f747c2f3-254a-4d61-83e3-bc00ccf9dc62" providerId="AD" clId="Web-{53D92209-EF5E-FAD9-38E3-834020C395C3}" dt="2025-04-22T21:41:41.326" v="135" actId="14100"/>
          <ac:spMkLst>
            <pc:docMk/>
            <pc:sldMk cId="2101550947" sldId="287"/>
            <ac:spMk id="18" creationId="{46C8EC3F-0D96-EB66-5B2E-6AACB528A161}"/>
          </ac:spMkLst>
        </pc:spChg>
        <pc:spChg chg="add mod">
          <ac:chgData name="Null, Kinlee" userId="S::kgn6088@utulsa.edu::f747c2f3-254a-4d61-83e3-bc00ccf9dc62" providerId="AD" clId="Web-{53D92209-EF5E-FAD9-38E3-834020C395C3}" dt="2025-04-22T21:43:46.857" v="171" actId="1076"/>
          <ac:spMkLst>
            <pc:docMk/>
            <pc:sldMk cId="2101550947" sldId="287"/>
            <ac:spMk id="19" creationId="{223DD6E0-2FCB-814A-C579-78290091F768}"/>
          </ac:spMkLst>
        </pc:spChg>
        <pc:spChg chg="add mod">
          <ac:chgData name="Null, Kinlee" userId="S::kgn6088@utulsa.edu::f747c2f3-254a-4d61-83e3-bc00ccf9dc62" providerId="AD" clId="Web-{53D92209-EF5E-FAD9-38E3-834020C395C3}" dt="2025-04-22T21:43:55.982" v="172" actId="1076"/>
          <ac:spMkLst>
            <pc:docMk/>
            <pc:sldMk cId="2101550947" sldId="287"/>
            <ac:spMk id="20" creationId="{97C1E992-5144-855B-0305-03B3CAC2CF92}"/>
          </ac:spMkLst>
        </pc:spChg>
        <pc:picChg chg="add mod">
          <ac:chgData name="Null, Kinlee" userId="S::kgn6088@utulsa.edu::f747c2f3-254a-4d61-83e3-bc00ccf9dc62" providerId="AD" clId="Web-{53D92209-EF5E-FAD9-38E3-834020C395C3}" dt="2025-04-22T21:40:17.811" v="123" actId="1076"/>
          <ac:picMkLst>
            <pc:docMk/>
            <pc:sldMk cId="2101550947" sldId="287"/>
            <ac:picMk id="3" creationId="{DF9446BF-6A80-6D63-AB91-939AD58B6AEF}"/>
          </ac:picMkLst>
        </pc:picChg>
      </pc:sldChg>
    </pc:docChg>
  </pc:docChgLst>
  <pc:docChgLst>
    <pc:chgData name="Harris, Haleigh" userId="S::hah4740@utulsa.edu::dfc8e91e-0ddc-430f-828f-92a306d8ca33" providerId="AD" clId="Web-{A478460A-326D-43F2-8D8F-D2CC9E63ED7D}"/>
    <pc:docChg chg="addSld modSld sldOrd">
      <pc:chgData name="Harris, Haleigh" userId="S::hah4740@utulsa.edu::dfc8e91e-0ddc-430f-828f-92a306d8ca33" providerId="AD" clId="Web-{A478460A-326D-43F2-8D8F-D2CC9E63ED7D}" dt="2025-03-27T15:42:17.652" v="516" actId="20577"/>
      <pc:docMkLst>
        <pc:docMk/>
      </pc:docMkLst>
      <pc:sldChg chg="modSp">
        <pc:chgData name="Harris, Haleigh" userId="S::hah4740@utulsa.edu::dfc8e91e-0ddc-430f-828f-92a306d8ca33" providerId="AD" clId="Web-{A478460A-326D-43F2-8D8F-D2CC9E63ED7D}" dt="2025-03-27T14:28:12.465" v="4" actId="20577"/>
        <pc:sldMkLst>
          <pc:docMk/>
          <pc:sldMk cId="0" sldId="256"/>
        </pc:sldMkLst>
        <pc:spChg chg="mod">
          <ac:chgData name="Harris, Haleigh" userId="S::hah4740@utulsa.edu::dfc8e91e-0ddc-430f-828f-92a306d8ca33" providerId="AD" clId="Web-{A478460A-326D-43F2-8D8F-D2CC9E63ED7D}" dt="2025-03-27T14:28:12.465" v="4" actId="20577"/>
          <ac:spMkLst>
            <pc:docMk/>
            <pc:sldMk cId="0" sldId="256"/>
            <ac:spMk id="6" creationId="{00000000-0000-0000-0000-000000000000}"/>
          </ac:spMkLst>
        </pc:spChg>
      </pc:sldChg>
      <pc:sldChg chg="addSp modSp ord">
        <pc:chgData name="Harris, Haleigh" userId="S::hah4740@utulsa.edu::dfc8e91e-0ddc-430f-828f-92a306d8ca33" providerId="AD" clId="Web-{A478460A-326D-43F2-8D8F-D2CC9E63ED7D}" dt="2025-03-27T15:22:35.465" v="66"/>
        <pc:sldMkLst>
          <pc:docMk/>
          <pc:sldMk cId="0" sldId="257"/>
        </pc:sldMkLst>
        <pc:spChg chg="mod">
          <ac:chgData name="Harris, Haleigh" userId="S::hah4740@utulsa.edu::dfc8e91e-0ddc-430f-828f-92a306d8ca33" providerId="AD" clId="Web-{A478460A-326D-43F2-8D8F-D2CC9E63ED7D}" dt="2025-03-27T14:31:30.997" v="63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0:10.981" v="45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0:15.715" v="46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0:47.949" v="54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0:56.293" v="56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0:17.106" v="47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0:28.856" v="50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0:41.746" v="52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1:07.481" v="58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0:50.387" v="55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0:57.527" v="57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0:35.824" v="51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0:46.153" v="53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4:31:11.871" v="59" actId="1076"/>
          <ac:spMkLst>
            <pc:docMk/>
            <pc:sldMk cId="0" sldId="257"/>
            <ac:spMk id="16" creationId="{00000000-0000-0000-0000-000000000000}"/>
          </ac:spMkLst>
        </pc:spChg>
        <pc:spChg chg="add mod">
          <ac:chgData name="Harris, Haleigh" userId="S::hah4740@utulsa.edu::dfc8e91e-0ddc-430f-828f-92a306d8ca33" providerId="AD" clId="Web-{A478460A-326D-43F2-8D8F-D2CC9E63ED7D}" dt="2025-03-27T14:31:38.496" v="65" actId="1076"/>
          <ac:spMkLst>
            <pc:docMk/>
            <pc:sldMk cId="0" sldId="257"/>
            <ac:spMk id="17" creationId="{86D02913-A373-0ED5-041D-0A59B99B313D}"/>
          </ac:spMkLst>
        </pc:spChg>
        <pc:spChg chg="add mod">
          <ac:chgData name="Harris, Haleigh" userId="S::hah4740@utulsa.edu::dfc8e91e-0ddc-430f-828f-92a306d8ca33" providerId="AD" clId="Web-{A478460A-326D-43F2-8D8F-D2CC9E63ED7D}" dt="2025-03-27T14:31:33.418" v="64" actId="1076"/>
          <ac:spMkLst>
            <pc:docMk/>
            <pc:sldMk cId="0" sldId="257"/>
            <ac:spMk id="18" creationId="{F49E1A2E-9277-7078-47E0-C13E6AD8DA7F}"/>
          </ac:spMkLst>
        </pc:spChg>
      </pc:sldChg>
      <pc:sldChg chg="modSp">
        <pc:chgData name="Harris, Haleigh" userId="S::hah4740@utulsa.edu::dfc8e91e-0ddc-430f-828f-92a306d8ca33" providerId="AD" clId="Web-{A478460A-326D-43F2-8D8F-D2CC9E63ED7D}" dt="2025-03-27T15:42:17.652" v="516" actId="20577"/>
        <pc:sldMkLst>
          <pc:docMk/>
          <pc:sldMk cId="0" sldId="258"/>
        </pc:sldMkLst>
        <pc:spChg chg="mod">
          <ac:chgData name="Harris, Haleigh" userId="S::hah4740@utulsa.edu::dfc8e91e-0ddc-430f-828f-92a306d8ca33" providerId="AD" clId="Web-{A478460A-326D-43F2-8D8F-D2CC9E63ED7D}" dt="2025-03-27T15:39:13.746" v="417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5:39:18.731" v="418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5:42:17.652" v="516" actId="20577"/>
          <ac:spMkLst>
            <pc:docMk/>
            <pc:sldMk cId="0" sldId="258"/>
            <ac:spMk id="9" creationId="{00000000-0000-0000-0000-000000000000}"/>
          </ac:spMkLst>
        </pc:spChg>
      </pc:sldChg>
      <pc:sldChg chg="addSp delSp modSp ord">
        <pc:chgData name="Harris, Haleigh" userId="S::hah4740@utulsa.edu::dfc8e91e-0ddc-430f-828f-92a306d8ca33" providerId="AD" clId="Web-{A478460A-326D-43F2-8D8F-D2CC9E63ED7D}" dt="2025-03-27T15:36:00.449" v="392" actId="1076"/>
        <pc:sldMkLst>
          <pc:docMk/>
          <pc:sldMk cId="0" sldId="268"/>
        </pc:sldMkLst>
        <pc:spChg chg="mod">
          <ac:chgData name="Harris, Haleigh" userId="S::hah4740@utulsa.edu::dfc8e91e-0ddc-430f-828f-92a306d8ca33" providerId="AD" clId="Web-{A478460A-326D-43F2-8D8F-D2CC9E63ED7D}" dt="2025-03-27T15:24:07.184" v="75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5:35:55.778" v="391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Harris, Haleigh" userId="S::hah4740@utulsa.edu::dfc8e91e-0ddc-430f-828f-92a306d8ca33" providerId="AD" clId="Web-{A478460A-326D-43F2-8D8F-D2CC9E63ED7D}" dt="2025-03-27T15:36:00.449" v="392" actId="1076"/>
          <ac:spMkLst>
            <pc:docMk/>
            <pc:sldMk cId="0" sldId="268"/>
            <ac:spMk id="6" creationId="{00000000-0000-0000-0000-000000000000}"/>
          </ac:spMkLst>
        </pc:spChg>
        <pc:spChg chg="add mod">
          <ac:chgData name="Harris, Haleigh" userId="S::hah4740@utulsa.edu::dfc8e91e-0ddc-430f-828f-92a306d8ca33" providerId="AD" clId="Web-{A478460A-326D-43F2-8D8F-D2CC9E63ED7D}" dt="2025-03-27T15:29:55.590" v="203" actId="1076"/>
          <ac:spMkLst>
            <pc:docMk/>
            <pc:sldMk cId="0" sldId="268"/>
            <ac:spMk id="8" creationId="{0E03B65C-FCAC-8B29-845B-16CB2F886DBA}"/>
          </ac:spMkLst>
        </pc:spChg>
        <pc:spChg chg="add mod">
          <ac:chgData name="Harris, Haleigh" userId="S::hah4740@utulsa.edu::dfc8e91e-0ddc-430f-828f-92a306d8ca33" providerId="AD" clId="Web-{A478460A-326D-43F2-8D8F-D2CC9E63ED7D}" dt="2025-03-27T15:29:29.731" v="187" actId="14100"/>
          <ac:spMkLst>
            <pc:docMk/>
            <pc:sldMk cId="0" sldId="268"/>
            <ac:spMk id="10" creationId="{3275F0C9-A9FC-4947-8371-7B33DA5FA81A}"/>
          </ac:spMkLst>
        </pc:spChg>
        <pc:spChg chg="add mod">
          <ac:chgData name="Harris, Haleigh" userId="S::hah4740@utulsa.edu::dfc8e91e-0ddc-430f-828f-92a306d8ca33" providerId="AD" clId="Web-{A478460A-326D-43F2-8D8F-D2CC9E63ED7D}" dt="2025-03-27T15:29:55.668" v="204" actId="1076"/>
          <ac:spMkLst>
            <pc:docMk/>
            <pc:sldMk cId="0" sldId="268"/>
            <ac:spMk id="12" creationId="{0885ED46-8716-9D6E-EA05-0543CA04BD13}"/>
          </ac:spMkLst>
        </pc:spChg>
        <pc:spChg chg="add mod">
          <ac:chgData name="Harris, Haleigh" userId="S::hah4740@utulsa.edu::dfc8e91e-0ddc-430f-828f-92a306d8ca33" providerId="AD" clId="Web-{A478460A-326D-43F2-8D8F-D2CC9E63ED7D}" dt="2025-03-27T15:35:47.231" v="390" actId="1076"/>
          <ac:spMkLst>
            <pc:docMk/>
            <pc:sldMk cId="0" sldId="268"/>
            <ac:spMk id="13" creationId="{338404B3-A9E8-BDCB-48B7-B47690FE08BD}"/>
          </ac:spMkLst>
        </pc:spChg>
        <pc:spChg chg="add mod">
          <ac:chgData name="Harris, Haleigh" userId="S::hah4740@utulsa.edu::dfc8e91e-0ddc-430f-828f-92a306d8ca33" providerId="AD" clId="Web-{A478460A-326D-43F2-8D8F-D2CC9E63ED7D}" dt="2025-03-27T15:35:40.684" v="388" actId="1076"/>
          <ac:spMkLst>
            <pc:docMk/>
            <pc:sldMk cId="0" sldId="268"/>
            <ac:spMk id="14" creationId="{C463A8D2-95EF-37BF-2318-6CC908392B4D}"/>
          </ac:spMkLst>
        </pc:spChg>
        <pc:spChg chg="add mod">
          <ac:chgData name="Harris, Haleigh" userId="S::hah4740@utulsa.edu::dfc8e91e-0ddc-430f-828f-92a306d8ca33" providerId="AD" clId="Web-{A478460A-326D-43F2-8D8F-D2CC9E63ED7D}" dt="2025-03-27T15:35:28.199" v="386" actId="1076"/>
          <ac:spMkLst>
            <pc:docMk/>
            <pc:sldMk cId="0" sldId="268"/>
            <ac:spMk id="15" creationId="{A61D1360-8BC6-E2AF-4D7E-8E26F5B18F08}"/>
          </ac:spMkLst>
        </pc:spChg>
        <pc:grpChg chg="del">
          <ac:chgData name="Harris, Haleigh" userId="S::hah4740@utulsa.edu::dfc8e91e-0ddc-430f-828f-92a306d8ca33" providerId="AD" clId="Web-{A478460A-326D-43F2-8D8F-D2CC9E63ED7D}" dt="2025-03-27T15:23:57.746" v="73"/>
          <ac:grpSpMkLst>
            <pc:docMk/>
            <pc:sldMk cId="0" sldId="268"/>
            <ac:grpSpMk id="3" creationId="{00000000-0000-0000-0000-000000000000}"/>
          </ac:grpSpMkLst>
        </pc:grpChg>
      </pc:sldChg>
      <pc:sldChg chg="addSp modSp add ord replId">
        <pc:chgData name="Harris, Haleigh" userId="S::hah4740@utulsa.edu::dfc8e91e-0ddc-430f-828f-92a306d8ca33" providerId="AD" clId="Web-{A478460A-326D-43F2-8D8F-D2CC9E63ED7D}" dt="2025-03-27T15:38:05.715" v="406"/>
        <pc:sldMkLst>
          <pc:docMk/>
          <pc:sldMk cId="856681345" sldId="273"/>
        </pc:sldMkLst>
        <pc:spChg chg="add mod">
          <ac:chgData name="Harris, Haleigh" userId="S::hah4740@utulsa.edu::dfc8e91e-0ddc-430f-828f-92a306d8ca33" providerId="AD" clId="Web-{A478460A-326D-43F2-8D8F-D2CC9E63ED7D}" dt="2025-03-27T15:36:52.278" v="394" actId="1076"/>
          <ac:spMkLst>
            <pc:docMk/>
            <pc:sldMk cId="856681345" sldId="273"/>
            <ac:spMk id="4" creationId="{A7F5D44C-C0D4-0B43-D943-7E2291251FB2}"/>
          </ac:spMkLst>
        </pc:spChg>
        <pc:spChg chg="mod">
          <ac:chgData name="Harris, Haleigh" userId="S::hah4740@utulsa.edu::dfc8e91e-0ddc-430f-828f-92a306d8ca33" providerId="AD" clId="Web-{A478460A-326D-43F2-8D8F-D2CC9E63ED7D}" dt="2025-03-27T15:38:05.715" v="406"/>
          <ac:spMkLst>
            <pc:docMk/>
            <pc:sldMk cId="856681345" sldId="273"/>
            <ac:spMk id="6" creationId="{2C2A3C0B-005F-D848-FEA0-77A4B9BBB679}"/>
          </ac:spMkLst>
        </pc:spChg>
        <pc:spChg chg="add mod">
          <ac:chgData name="Harris, Haleigh" userId="S::hah4740@utulsa.edu::dfc8e91e-0ddc-430f-828f-92a306d8ca33" providerId="AD" clId="Web-{A478460A-326D-43F2-8D8F-D2CC9E63ED7D}" dt="2025-03-27T15:37:12.840" v="396" actId="1076"/>
          <ac:spMkLst>
            <pc:docMk/>
            <pc:sldMk cId="856681345" sldId="273"/>
            <ac:spMk id="8" creationId="{E332F7FE-3567-F485-7A5D-D4B1F1824A73}"/>
          </ac:spMkLst>
        </pc:spChg>
      </pc:sldChg>
    </pc:docChg>
  </pc:docChgLst>
  <pc:docChgLst>
    <pc:chgData name="Iniguez, Eric" userId="S::eei0199@utulsa.edu::ba770f28-55e3-48a6-84cd-7acbb1fa2446" providerId="AD" clId="Web-{5F30B729-5CA1-4785-A683-4779D8C1C45F}"/>
    <pc:docChg chg="modSld">
      <pc:chgData name="Iniguez, Eric" userId="S::eei0199@utulsa.edu::ba770f28-55e3-48a6-84cd-7acbb1fa2446" providerId="AD" clId="Web-{5F30B729-5CA1-4785-A683-4779D8C1C45F}" dt="2025-03-28T14:51:34.477" v="95"/>
      <pc:docMkLst>
        <pc:docMk/>
      </pc:docMkLst>
      <pc:sldChg chg="modNotes">
        <pc:chgData name="Iniguez, Eric" userId="S::eei0199@utulsa.edu::ba770f28-55e3-48a6-84cd-7acbb1fa2446" providerId="AD" clId="Web-{5F30B729-5CA1-4785-A683-4779D8C1C45F}" dt="2025-03-28T14:50:19.990" v="62"/>
        <pc:sldMkLst>
          <pc:docMk/>
          <pc:sldMk cId="0" sldId="259"/>
        </pc:sldMkLst>
      </pc:sldChg>
      <pc:sldChg chg="modNotes">
        <pc:chgData name="Iniguez, Eric" userId="S::eei0199@utulsa.edu::ba770f28-55e3-48a6-84cd-7acbb1fa2446" providerId="AD" clId="Web-{5F30B729-5CA1-4785-A683-4779D8C1C45F}" dt="2025-03-28T14:51:34.477" v="95"/>
        <pc:sldMkLst>
          <pc:docMk/>
          <pc:sldMk cId="0" sldId="265"/>
        </pc:sldMkLst>
      </pc:sldChg>
      <pc:sldChg chg="modSp modNotes">
        <pc:chgData name="Iniguez, Eric" userId="S::eei0199@utulsa.edu::ba770f28-55e3-48a6-84cd-7acbb1fa2446" providerId="AD" clId="Web-{5F30B729-5CA1-4785-A683-4779D8C1C45F}" dt="2025-03-28T14:49:13.332" v="33"/>
        <pc:sldMkLst>
          <pc:docMk/>
          <pc:sldMk cId="2255961462" sldId="278"/>
        </pc:sldMkLst>
        <pc:spChg chg="mod">
          <ac:chgData name="Iniguez, Eric" userId="S::eei0199@utulsa.edu::ba770f28-55e3-48a6-84cd-7acbb1fa2446" providerId="AD" clId="Web-{5F30B729-5CA1-4785-A683-4779D8C1C45F}" dt="2025-03-28T14:49:04.254" v="1" actId="20577"/>
          <ac:spMkLst>
            <pc:docMk/>
            <pc:sldMk cId="2255961462" sldId="278"/>
            <ac:spMk id="6" creationId="{7D1DEB13-AB1F-E632-5A96-F9AC4A7B961E}"/>
          </ac:spMkLst>
        </pc:spChg>
      </pc:sldChg>
    </pc:docChg>
  </pc:docChgLst>
  <pc:docChgLst>
    <pc:chgData name="Harris, Haleigh" userId="S::hah4740@utulsa.edu::dfc8e91e-0ddc-430f-828f-92a306d8ca33" providerId="AD" clId="Web-{B967A9AD-D57A-4270-9813-FE7C2102121D}"/>
    <pc:docChg chg="addSld delSld modSld">
      <pc:chgData name="Harris, Haleigh" userId="S::hah4740@utulsa.edu::dfc8e91e-0ddc-430f-828f-92a306d8ca33" providerId="AD" clId="Web-{B967A9AD-D57A-4270-9813-FE7C2102121D}" dt="2025-03-28T03:14:55.643" v="613" actId="1076"/>
      <pc:docMkLst>
        <pc:docMk/>
      </pc:docMkLst>
      <pc:sldChg chg="addSp delSp modSp">
        <pc:chgData name="Harris, Haleigh" userId="S::hah4740@utulsa.edu::dfc8e91e-0ddc-430f-828f-92a306d8ca33" providerId="AD" clId="Web-{B967A9AD-D57A-4270-9813-FE7C2102121D}" dt="2025-03-28T02:42:02.440" v="3"/>
        <pc:sldMkLst>
          <pc:docMk/>
          <pc:sldMk cId="0" sldId="262"/>
        </pc:sldMkLst>
        <pc:spChg chg="del">
          <ac:chgData name="Harris, Haleigh" userId="S::hah4740@utulsa.edu::dfc8e91e-0ddc-430f-828f-92a306d8ca33" providerId="AD" clId="Web-{B967A9AD-D57A-4270-9813-FE7C2102121D}" dt="2025-03-28T02:42:02.440" v="3"/>
          <ac:spMkLst>
            <pc:docMk/>
            <pc:sldMk cId="0" sldId="262"/>
            <ac:spMk id="3" creationId="{00000000-0000-0000-0000-000000000000}"/>
          </ac:spMkLst>
        </pc:spChg>
        <pc:picChg chg="add mod">
          <ac:chgData name="Harris, Haleigh" userId="S::hah4740@utulsa.edu::dfc8e91e-0ddc-430f-828f-92a306d8ca33" providerId="AD" clId="Web-{B967A9AD-D57A-4270-9813-FE7C2102121D}" dt="2025-03-28T02:42:02.362" v="2" actId="14100"/>
          <ac:picMkLst>
            <pc:docMk/>
            <pc:sldMk cId="0" sldId="262"/>
            <ac:picMk id="11" creationId="{1AE3CEAB-2CFF-A253-FD2B-A3951B1BB872}"/>
          </ac:picMkLst>
        </pc:picChg>
      </pc:sldChg>
      <pc:sldChg chg="modSp">
        <pc:chgData name="Harris, Haleigh" userId="S::hah4740@utulsa.edu::dfc8e91e-0ddc-430f-828f-92a306d8ca33" providerId="AD" clId="Web-{B967A9AD-D57A-4270-9813-FE7C2102121D}" dt="2025-03-28T03:07:01.460" v="409" actId="1076"/>
        <pc:sldMkLst>
          <pc:docMk/>
          <pc:sldMk cId="0" sldId="264"/>
        </pc:sldMkLst>
        <pc:spChg chg="mod">
          <ac:chgData name="Harris, Haleigh" userId="S::hah4740@utulsa.edu::dfc8e91e-0ddc-430f-828f-92a306d8ca33" providerId="AD" clId="Web-{B967A9AD-D57A-4270-9813-FE7C2102121D}" dt="2025-03-28T02:42:53.519" v="11" actId="107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Harris, Haleigh" userId="S::hah4740@utulsa.edu::dfc8e91e-0ddc-430f-828f-92a306d8ca33" providerId="AD" clId="Web-{B967A9AD-D57A-4270-9813-FE7C2102121D}" dt="2025-03-28T02:53:56.769" v="80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Harris, Haleigh" userId="S::hah4740@utulsa.edu::dfc8e91e-0ddc-430f-828f-92a306d8ca33" providerId="AD" clId="Web-{B967A9AD-D57A-4270-9813-FE7C2102121D}" dt="2025-03-28T02:54:17.895" v="84" actId="20577"/>
          <ac:spMkLst>
            <pc:docMk/>
            <pc:sldMk cId="0" sldId="264"/>
            <ac:spMk id="12" creationId="{00000000-0000-0000-0000-000000000000}"/>
          </ac:spMkLst>
        </pc:spChg>
        <pc:spChg chg="mod">
          <ac:chgData name="Harris, Haleigh" userId="S::hah4740@utulsa.edu::dfc8e91e-0ddc-430f-828f-92a306d8ca33" providerId="AD" clId="Web-{B967A9AD-D57A-4270-9813-FE7C2102121D}" dt="2025-03-28T02:58:29.588" v="168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Harris, Haleigh" userId="S::hah4740@utulsa.edu::dfc8e91e-0ddc-430f-828f-92a306d8ca33" providerId="AD" clId="Web-{B967A9AD-D57A-4270-9813-FE7C2102121D}" dt="2025-03-28T03:04:34.190" v="326" actId="1076"/>
          <ac:spMkLst>
            <pc:docMk/>
            <pc:sldMk cId="0" sldId="264"/>
            <ac:spMk id="16" creationId="{49872777-2A79-11F2-8ECD-0B36C0512DC8}"/>
          </ac:spMkLst>
        </pc:spChg>
        <pc:spChg chg="mod">
          <ac:chgData name="Harris, Haleigh" userId="S::hah4740@utulsa.edu::dfc8e91e-0ddc-430f-828f-92a306d8ca33" providerId="AD" clId="Web-{B967A9AD-D57A-4270-9813-FE7C2102121D}" dt="2025-03-28T03:07:01.460" v="409" actId="1076"/>
          <ac:spMkLst>
            <pc:docMk/>
            <pc:sldMk cId="0" sldId="264"/>
            <ac:spMk id="18" creationId="{8221F953-F4D1-979E-8D63-E56F9BE85477}"/>
          </ac:spMkLst>
        </pc:spChg>
      </pc:sldChg>
      <pc:sldChg chg="addSp modSp">
        <pc:chgData name="Harris, Haleigh" userId="S::hah4740@utulsa.edu::dfc8e91e-0ddc-430f-828f-92a306d8ca33" providerId="AD" clId="Web-{B967A9AD-D57A-4270-9813-FE7C2102121D}" dt="2025-03-28T02:42:28.144" v="6" actId="1076"/>
        <pc:sldMkLst>
          <pc:docMk/>
          <pc:sldMk cId="0" sldId="265"/>
        </pc:sldMkLst>
        <pc:spChg chg="add mod">
          <ac:chgData name="Harris, Haleigh" userId="S::hah4740@utulsa.edu::dfc8e91e-0ddc-430f-828f-92a306d8ca33" providerId="AD" clId="Web-{B967A9AD-D57A-4270-9813-FE7C2102121D}" dt="2025-03-28T02:42:28.144" v="6" actId="1076"/>
          <ac:spMkLst>
            <pc:docMk/>
            <pc:sldMk cId="0" sldId="265"/>
            <ac:spMk id="9" creationId="{C0876616-BC90-3FE8-5C0D-D0EF823F7BED}"/>
          </ac:spMkLst>
        </pc:spChg>
        <pc:spChg chg="mod">
          <ac:chgData name="Harris, Haleigh" userId="S::hah4740@utulsa.edu::dfc8e91e-0ddc-430f-828f-92a306d8ca33" providerId="AD" clId="Web-{B967A9AD-D57A-4270-9813-FE7C2102121D}" dt="2025-03-28T02:42:19.300" v="5" actId="1076"/>
          <ac:spMkLst>
            <pc:docMk/>
            <pc:sldMk cId="0" sldId="265"/>
            <ac:spMk id="16" creationId="{D8B7C3C1-AB98-258A-A41E-A4414E17AF84}"/>
          </ac:spMkLst>
        </pc:spChg>
      </pc:sldChg>
      <pc:sldChg chg="delSp modSp">
        <pc:chgData name="Harris, Haleigh" userId="S::hah4740@utulsa.edu::dfc8e91e-0ddc-430f-828f-92a306d8ca33" providerId="AD" clId="Web-{B967A9AD-D57A-4270-9813-FE7C2102121D}" dt="2025-03-28T03:14:55.643" v="613" actId="1076"/>
        <pc:sldMkLst>
          <pc:docMk/>
          <pc:sldMk cId="0" sldId="266"/>
        </pc:sldMkLst>
        <pc:spChg chg="mod">
          <ac:chgData name="Harris, Haleigh" userId="S::hah4740@utulsa.edu::dfc8e91e-0ddc-430f-828f-92a306d8ca33" providerId="AD" clId="Web-{B967A9AD-D57A-4270-9813-FE7C2102121D}" dt="2025-03-28T03:14:55.643" v="613" actId="1076"/>
          <ac:spMkLst>
            <pc:docMk/>
            <pc:sldMk cId="0" sldId="266"/>
            <ac:spMk id="5" creationId="{00000000-0000-0000-0000-000000000000}"/>
          </ac:spMkLst>
        </pc:spChg>
        <pc:spChg chg="mod">
          <ac:chgData name="Harris, Haleigh" userId="S::hah4740@utulsa.edu::dfc8e91e-0ddc-430f-828f-92a306d8ca33" providerId="AD" clId="Web-{B967A9AD-D57A-4270-9813-FE7C2102121D}" dt="2025-03-28T03:14:41.564" v="612" actId="20577"/>
          <ac:spMkLst>
            <pc:docMk/>
            <pc:sldMk cId="0" sldId="266"/>
            <ac:spMk id="6" creationId="{00000000-0000-0000-0000-000000000000}"/>
          </ac:spMkLst>
        </pc:spChg>
        <pc:grpChg chg="del">
          <ac:chgData name="Harris, Haleigh" userId="S::hah4740@utulsa.edu::dfc8e91e-0ddc-430f-828f-92a306d8ca33" providerId="AD" clId="Web-{B967A9AD-D57A-4270-9813-FE7C2102121D}" dt="2025-03-28T03:09:08.947" v="472"/>
          <ac:grpSpMkLst>
            <pc:docMk/>
            <pc:sldMk cId="0" sldId="266"/>
            <ac:grpSpMk id="3" creationId="{00000000-0000-0000-0000-000000000000}"/>
          </ac:grpSpMkLst>
        </pc:grpChg>
      </pc:sldChg>
      <pc:sldChg chg="del">
        <pc:chgData name="Harris, Haleigh" userId="S::hah4740@utulsa.edu::dfc8e91e-0ddc-430f-828f-92a306d8ca33" providerId="AD" clId="Web-{B967A9AD-D57A-4270-9813-FE7C2102121D}" dt="2025-03-28T03:09:10.103" v="473"/>
        <pc:sldMkLst>
          <pc:docMk/>
          <pc:sldMk cId="0" sldId="267"/>
        </pc:sldMkLst>
      </pc:sldChg>
      <pc:sldChg chg="addSp delSp modSp">
        <pc:chgData name="Harris, Haleigh" userId="S::hah4740@utulsa.edu::dfc8e91e-0ddc-430f-828f-92a306d8ca33" providerId="AD" clId="Web-{B967A9AD-D57A-4270-9813-FE7C2102121D}" dt="2025-03-28T03:09:54.089" v="482" actId="1076"/>
        <pc:sldMkLst>
          <pc:docMk/>
          <pc:sldMk cId="0" sldId="270"/>
        </pc:sldMkLst>
        <pc:spChg chg="del">
          <ac:chgData name="Harris, Haleigh" userId="S::hah4740@utulsa.edu::dfc8e91e-0ddc-430f-828f-92a306d8ca33" providerId="AD" clId="Web-{B967A9AD-D57A-4270-9813-FE7C2102121D}" dt="2025-03-28T03:09:35.088" v="477"/>
          <ac:spMkLst>
            <pc:docMk/>
            <pc:sldMk cId="0" sldId="270"/>
            <ac:spMk id="4" creationId="{00000000-0000-0000-0000-000000000000}"/>
          </ac:spMkLst>
        </pc:spChg>
        <pc:picChg chg="add mod">
          <ac:chgData name="Harris, Haleigh" userId="S::hah4740@utulsa.edu::dfc8e91e-0ddc-430f-828f-92a306d8ca33" providerId="AD" clId="Web-{B967A9AD-D57A-4270-9813-FE7C2102121D}" dt="2025-03-28T03:09:54.089" v="482" actId="1076"/>
          <ac:picMkLst>
            <pc:docMk/>
            <pc:sldMk cId="0" sldId="270"/>
            <ac:picMk id="8" creationId="{98BB9E37-64BD-FC5D-CAEC-318B9C823CB6}"/>
          </ac:picMkLst>
        </pc:picChg>
      </pc:sldChg>
      <pc:sldChg chg="del">
        <pc:chgData name="Harris, Haleigh" userId="S::hah4740@utulsa.edu::dfc8e91e-0ddc-430f-828f-92a306d8ca33" providerId="AD" clId="Web-{B967A9AD-D57A-4270-9813-FE7C2102121D}" dt="2025-03-28T03:09:13.838" v="474"/>
        <pc:sldMkLst>
          <pc:docMk/>
          <pc:sldMk cId="0" sldId="271"/>
        </pc:sldMkLst>
      </pc:sldChg>
      <pc:sldChg chg="del">
        <pc:chgData name="Harris, Haleigh" userId="S::hah4740@utulsa.edu::dfc8e91e-0ddc-430f-828f-92a306d8ca33" providerId="AD" clId="Web-{B967A9AD-D57A-4270-9813-FE7C2102121D}" dt="2025-03-28T03:09:13.963" v="475"/>
        <pc:sldMkLst>
          <pc:docMk/>
          <pc:sldMk cId="0" sldId="272"/>
        </pc:sldMkLst>
      </pc:sldChg>
      <pc:sldChg chg="modSp add replId">
        <pc:chgData name="Harris, Haleigh" userId="S::hah4740@utulsa.edu::dfc8e91e-0ddc-430f-828f-92a306d8ca33" providerId="AD" clId="Web-{B967A9AD-D57A-4270-9813-FE7C2102121D}" dt="2025-03-28T02:53:38.253" v="75" actId="20577"/>
        <pc:sldMkLst>
          <pc:docMk/>
          <pc:sldMk cId="431186901" sldId="281"/>
        </pc:sldMkLst>
        <pc:spChg chg="mod">
          <ac:chgData name="Harris, Haleigh" userId="S::hah4740@utulsa.edu::dfc8e91e-0ddc-430f-828f-92a306d8ca33" providerId="AD" clId="Web-{B967A9AD-D57A-4270-9813-FE7C2102121D}" dt="2025-03-28T02:43:31.942" v="20" actId="20577"/>
          <ac:spMkLst>
            <pc:docMk/>
            <pc:sldMk cId="431186901" sldId="281"/>
            <ac:spMk id="6" creationId="{F59A735A-DA47-068F-41E8-969DD47CFE67}"/>
          </ac:spMkLst>
        </pc:spChg>
        <pc:spChg chg="mod">
          <ac:chgData name="Harris, Haleigh" userId="S::hah4740@utulsa.edu::dfc8e91e-0ddc-430f-828f-92a306d8ca33" providerId="AD" clId="Web-{B967A9AD-D57A-4270-9813-FE7C2102121D}" dt="2025-03-28T02:52:06.329" v="55" actId="20577"/>
          <ac:spMkLst>
            <pc:docMk/>
            <pc:sldMk cId="431186901" sldId="281"/>
            <ac:spMk id="7" creationId="{78C3EE73-A3A2-497E-D5CE-7A209121B297}"/>
          </ac:spMkLst>
        </pc:spChg>
        <pc:spChg chg="mod">
          <ac:chgData name="Harris, Haleigh" userId="S::hah4740@utulsa.edu::dfc8e91e-0ddc-430f-828f-92a306d8ca33" providerId="AD" clId="Web-{B967A9AD-D57A-4270-9813-FE7C2102121D}" dt="2025-03-28T02:51:35.688" v="41" actId="1076"/>
          <ac:spMkLst>
            <pc:docMk/>
            <pc:sldMk cId="431186901" sldId="281"/>
            <ac:spMk id="10" creationId="{E992498F-11C2-530F-86EA-04A745314A9B}"/>
          </ac:spMkLst>
        </pc:spChg>
        <pc:spChg chg="mod">
          <ac:chgData name="Harris, Haleigh" userId="S::hah4740@utulsa.edu::dfc8e91e-0ddc-430f-828f-92a306d8ca33" providerId="AD" clId="Web-{B967A9AD-D57A-4270-9813-FE7C2102121D}" dt="2025-03-28T02:53:38.253" v="75" actId="20577"/>
          <ac:spMkLst>
            <pc:docMk/>
            <pc:sldMk cId="431186901" sldId="281"/>
            <ac:spMk id="13" creationId="{A978387C-5F4D-04A7-32B9-043D11277BFB}"/>
          </ac:spMkLst>
        </pc:spChg>
        <pc:spChg chg="mod">
          <ac:chgData name="Harris, Haleigh" userId="S::hah4740@utulsa.edu::dfc8e91e-0ddc-430f-828f-92a306d8ca33" providerId="AD" clId="Web-{B967A9AD-D57A-4270-9813-FE7C2102121D}" dt="2025-03-28T02:51:15.719" v="30" actId="20577"/>
          <ac:spMkLst>
            <pc:docMk/>
            <pc:sldMk cId="431186901" sldId="281"/>
            <ac:spMk id="16" creationId="{A6599BA6-5D8F-0BC0-2C84-D7A1076A2A9D}"/>
          </ac:spMkLst>
        </pc:spChg>
      </pc:sldChg>
      <pc:sldChg chg="modSp add replId">
        <pc:chgData name="Harris, Haleigh" userId="S::hah4740@utulsa.edu::dfc8e91e-0ddc-430f-828f-92a306d8ca33" providerId="AD" clId="Web-{B967A9AD-D57A-4270-9813-FE7C2102121D}" dt="2025-03-28T02:57:22.133" v="148" actId="20577"/>
        <pc:sldMkLst>
          <pc:docMk/>
          <pc:sldMk cId="2238824339" sldId="282"/>
        </pc:sldMkLst>
        <pc:spChg chg="mod">
          <ac:chgData name="Harris, Haleigh" userId="S::hah4740@utulsa.edu::dfc8e91e-0ddc-430f-828f-92a306d8ca33" providerId="AD" clId="Web-{B967A9AD-D57A-4270-9813-FE7C2102121D}" dt="2025-03-28T02:43:42.208" v="21" actId="20577"/>
          <ac:spMkLst>
            <pc:docMk/>
            <pc:sldMk cId="2238824339" sldId="282"/>
            <ac:spMk id="6" creationId="{855EED0D-98B7-906C-9D2D-98B32190982D}"/>
          </ac:spMkLst>
        </pc:spChg>
        <pc:spChg chg="mod">
          <ac:chgData name="Harris, Haleigh" userId="S::hah4740@utulsa.edu::dfc8e91e-0ddc-430f-828f-92a306d8ca33" providerId="AD" clId="Web-{B967A9AD-D57A-4270-9813-FE7C2102121D}" dt="2025-03-28T02:56:55.789" v="142" actId="1076"/>
          <ac:spMkLst>
            <pc:docMk/>
            <pc:sldMk cId="2238824339" sldId="282"/>
            <ac:spMk id="7" creationId="{45C83624-CB2C-7164-F48F-EC8AB2153B10}"/>
          </ac:spMkLst>
        </pc:spChg>
        <pc:spChg chg="mod">
          <ac:chgData name="Harris, Haleigh" userId="S::hah4740@utulsa.edu::dfc8e91e-0ddc-430f-828f-92a306d8ca33" providerId="AD" clId="Web-{B967A9AD-D57A-4270-9813-FE7C2102121D}" dt="2025-03-28T02:56:47.336" v="140" actId="1076"/>
          <ac:spMkLst>
            <pc:docMk/>
            <pc:sldMk cId="2238824339" sldId="282"/>
            <ac:spMk id="10" creationId="{0FFD3D31-18EC-6D6D-2732-0CF3D8A7522B}"/>
          </ac:spMkLst>
        </pc:spChg>
        <pc:spChg chg="mod">
          <ac:chgData name="Harris, Haleigh" userId="S::hah4740@utulsa.edu::dfc8e91e-0ddc-430f-828f-92a306d8ca33" providerId="AD" clId="Web-{B967A9AD-D57A-4270-9813-FE7C2102121D}" dt="2025-03-28T02:56:55.695" v="141" actId="1076"/>
          <ac:spMkLst>
            <pc:docMk/>
            <pc:sldMk cId="2238824339" sldId="282"/>
            <ac:spMk id="13" creationId="{5D824BFC-787B-F7F7-072D-BA598904D9C8}"/>
          </ac:spMkLst>
        </pc:spChg>
        <pc:spChg chg="mod">
          <ac:chgData name="Harris, Haleigh" userId="S::hah4740@utulsa.edu::dfc8e91e-0ddc-430f-828f-92a306d8ca33" providerId="AD" clId="Web-{B967A9AD-D57A-4270-9813-FE7C2102121D}" dt="2025-03-28T02:57:22.133" v="148" actId="20577"/>
          <ac:spMkLst>
            <pc:docMk/>
            <pc:sldMk cId="2238824339" sldId="282"/>
            <ac:spMk id="16" creationId="{A87B6640-FA3C-1387-F83B-5E6B267AD065}"/>
          </ac:spMkLst>
        </pc:spChg>
      </pc:sldChg>
      <pc:sldChg chg="modSp add replId">
        <pc:chgData name="Harris, Haleigh" userId="S::hah4740@utulsa.edu::dfc8e91e-0ddc-430f-828f-92a306d8ca33" providerId="AD" clId="Web-{B967A9AD-D57A-4270-9813-FE7C2102121D}" dt="2025-03-28T02:59:40.746" v="202" actId="20577"/>
        <pc:sldMkLst>
          <pc:docMk/>
          <pc:sldMk cId="867810832" sldId="283"/>
        </pc:sldMkLst>
        <pc:spChg chg="mod">
          <ac:chgData name="Harris, Haleigh" userId="S::hah4740@utulsa.edu::dfc8e91e-0ddc-430f-828f-92a306d8ca33" providerId="AD" clId="Web-{B967A9AD-D57A-4270-9813-FE7C2102121D}" dt="2025-03-28T02:50:16.983" v="22" actId="20577"/>
          <ac:spMkLst>
            <pc:docMk/>
            <pc:sldMk cId="867810832" sldId="283"/>
            <ac:spMk id="6" creationId="{2F2D1D86-9AC2-6336-7FF6-9472AA7D6862}"/>
          </ac:spMkLst>
        </pc:spChg>
        <pc:spChg chg="mod">
          <ac:chgData name="Harris, Haleigh" userId="S::hah4740@utulsa.edu::dfc8e91e-0ddc-430f-828f-92a306d8ca33" providerId="AD" clId="Web-{B967A9AD-D57A-4270-9813-FE7C2102121D}" dt="2025-03-28T02:59:08.323" v="194" actId="1076"/>
          <ac:spMkLst>
            <pc:docMk/>
            <pc:sldMk cId="867810832" sldId="283"/>
            <ac:spMk id="7" creationId="{DE0CE905-6838-CDF9-28FC-F6B8CFC60041}"/>
          </ac:spMkLst>
        </pc:spChg>
        <pc:spChg chg="mod">
          <ac:chgData name="Harris, Haleigh" userId="S::hah4740@utulsa.edu::dfc8e91e-0ddc-430f-828f-92a306d8ca33" providerId="AD" clId="Web-{B967A9AD-D57A-4270-9813-FE7C2102121D}" dt="2025-03-28T02:58:47.698" v="186" actId="20577"/>
          <ac:spMkLst>
            <pc:docMk/>
            <pc:sldMk cId="867810832" sldId="283"/>
            <ac:spMk id="10" creationId="{38A4F745-A704-1C6E-90E6-BE8374640EF8}"/>
          </ac:spMkLst>
        </pc:spChg>
        <pc:spChg chg="mod">
          <ac:chgData name="Harris, Haleigh" userId="S::hah4740@utulsa.edu::dfc8e91e-0ddc-430f-828f-92a306d8ca33" providerId="AD" clId="Web-{B967A9AD-D57A-4270-9813-FE7C2102121D}" dt="2025-03-28T02:59:30.277" v="199" actId="1076"/>
          <ac:spMkLst>
            <pc:docMk/>
            <pc:sldMk cId="867810832" sldId="283"/>
            <ac:spMk id="13" creationId="{CDF0672B-9C5C-DD5A-9ED4-5C056DCB6799}"/>
          </ac:spMkLst>
        </pc:spChg>
        <pc:spChg chg="mod">
          <ac:chgData name="Harris, Haleigh" userId="S::hah4740@utulsa.edu::dfc8e91e-0ddc-430f-828f-92a306d8ca33" providerId="AD" clId="Web-{B967A9AD-D57A-4270-9813-FE7C2102121D}" dt="2025-03-28T02:59:40.746" v="202" actId="20577"/>
          <ac:spMkLst>
            <pc:docMk/>
            <pc:sldMk cId="867810832" sldId="283"/>
            <ac:spMk id="16" creationId="{376D9CCD-CA6C-62FD-0B18-701D4FACA32D}"/>
          </ac:spMkLst>
        </pc:spChg>
      </pc:sldChg>
      <pc:sldChg chg="modSp add replId">
        <pc:chgData name="Harris, Haleigh" userId="S::hah4740@utulsa.edu::dfc8e91e-0ddc-430f-828f-92a306d8ca33" providerId="AD" clId="Web-{B967A9AD-D57A-4270-9813-FE7C2102121D}" dt="2025-03-28T03:03:09.017" v="309" actId="20577"/>
        <pc:sldMkLst>
          <pc:docMk/>
          <pc:sldMk cId="3550892858" sldId="284"/>
        </pc:sldMkLst>
        <pc:spChg chg="mod">
          <ac:chgData name="Harris, Haleigh" userId="S::hah4740@utulsa.edu::dfc8e91e-0ddc-430f-828f-92a306d8ca33" providerId="AD" clId="Web-{B967A9AD-D57A-4270-9813-FE7C2102121D}" dt="2025-03-28T03:02:13.453" v="295" actId="1076"/>
          <ac:spMkLst>
            <pc:docMk/>
            <pc:sldMk cId="3550892858" sldId="284"/>
            <ac:spMk id="4" creationId="{0BA1CD90-E5A7-BB12-E1EE-8BAF4507C27F}"/>
          </ac:spMkLst>
        </pc:spChg>
        <pc:spChg chg="mod">
          <ac:chgData name="Harris, Haleigh" userId="S::hah4740@utulsa.edu::dfc8e91e-0ddc-430f-828f-92a306d8ca33" providerId="AD" clId="Web-{B967A9AD-D57A-4270-9813-FE7C2102121D}" dt="2025-03-28T02:50:24.014" v="23" actId="20577"/>
          <ac:spMkLst>
            <pc:docMk/>
            <pc:sldMk cId="3550892858" sldId="284"/>
            <ac:spMk id="6" creationId="{09870F08-082F-9D00-C553-4D11F6340FA0}"/>
          </ac:spMkLst>
        </pc:spChg>
        <pc:spChg chg="mod">
          <ac:chgData name="Harris, Haleigh" userId="S::hah4740@utulsa.edu::dfc8e91e-0ddc-430f-828f-92a306d8ca33" providerId="AD" clId="Web-{B967A9AD-D57A-4270-9813-FE7C2102121D}" dt="2025-03-28T03:03:09.017" v="309" actId="20577"/>
          <ac:spMkLst>
            <pc:docMk/>
            <pc:sldMk cId="3550892858" sldId="284"/>
            <ac:spMk id="7" creationId="{8A8EDC0D-0CD8-CAF4-4E78-7E1D777A723C}"/>
          </ac:spMkLst>
        </pc:spChg>
        <pc:spChg chg="mod">
          <ac:chgData name="Harris, Haleigh" userId="S::hah4740@utulsa.edu::dfc8e91e-0ddc-430f-828f-92a306d8ca33" providerId="AD" clId="Web-{B967A9AD-D57A-4270-9813-FE7C2102121D}" dt="2025-03-28T03:02:55.079" v="308" actId="20577"/>
          <ac:spMkLst>
            <pc:docMk/>
            <pc:sldMk cId="3550892858" sldId="284"/>
            <ac:spMk id="10" creationId="{A1805AF5-9852-F8EB-4C90-15AD8E258175}"/>
          </ac:spMkLst>
        </pc:spChg>
        <pc:spChg chg="mod">
          <ac:chgData name="Harris, Haleigh" userId="S::hah4740@utulsa.edu::dfc8e91e-0ddc-430f-828f-92a306d8ca33" providerId="AD" clId="Web-{B967A9AD-D57A-4270-9813-FE7C2102121D}" dt="2025-03-28T03:00:30.153" v="223" actId="1076"/>
          <ac:spMkLst>
            <pc:docMk/>
            <pc:sldMk cId="3550892858" sldId="284"/>
            <ac:spMk id="13" creationId="{66F89036-6590-15CB-0D9E-2DFBCD793DBF}"/>
          </ac:spMkLst>
        </pc:spChg>
        <pc:spChg chg="mod">
          <ac:chgData name="Harris, Haleigh" userId="S::hah4740@utulsa.edu::dfc8e91e-0ddc-430f-828f-92a306d8ca33" providerId="AD" clId="Web-{B967A9AD-D57A-4270-9813-FE7C2102121D}" dt="2025-03-28T03:00:13.059" v="208" actId="20577"/>
          <ac:spMkLst>
            <pc:docMk/>
            <pc:sldMk cId="3550892858" sldId="284"/>
            <ac:spMk id="16" creationId="{7FF74830-19FC-B8B4-893C-C32887D2FE1E}"/>
          </ac:spMkLst>
        </pc:spChg>
      </pc:sldChg>
      <pc:sldChg chg="modSp add replId">
        <pc:chgData name="Harris, Haleigh" userId="S::hah4740@utulsa.edu::dfc8e91e-0ddc-430f-828f-92a306d8ca33" providerId="AD" clId="Web-{B967A9AD-D57A-4270-9813-FE7C2102121D}" dt="2025-03-28T03:08:35.368" v="460" actId="20577"/>
        <pc:sldMkLst>
          <pc:docMk/>
          <pc:sldMk cId="3254643545" sldId="285"/>
        </pc:sldMkLst>
        <pc:spChg chg="mod">
          <ac:chgData name="Harris, Haleigh" userId="S::hah4740@utulsa.edu::dfc8e91e-0ddc-430f-828f-92a306d8ca33" providerId="AD" clId="Web-{B967A9AD-D57A-4270-9813-FE7C2102121D}" dt="2025-03-28T02:50:45.983" v="24" actId="20577"/>
          <ac:spMkLst>
            <pc:docMk/>
            <pc:sldMk cId="3254643545" sldId="285"/>
            <ac:spMk id="6" creationId="{01A9DD45-160C-160C-02DD-94E0597A2E81}"/>
          </ac:spMkLst>
        </pc:spChg>
        <pc:spChg chg="mod">
          <ac:chgData name="Harris, Haleigh" userId="S::hah4740@utulsa.edu::dfc8e91e-0ddc-430f-828f-92a306d8ca33" providerId="AD" clId="Web-{B967A9AD-D57A-4270-9813-FE7C2102121D}" dt="2025-03-28T03:06:39.443" v="404" actId="20577"/>
          <ac:spMkLst>
            <pc:docMk/>
            <pc:sldMk cId="3254643545" sldId="285"/>
            <ac:spMk id="7" creationId="{D2AD598E-5496-D31F-44ED-87232090CC4C}"/>
          </ac:spMkLst>
        </pc:spChg>
        <pc:spChg chg="mod">
          <ac:chgData name="Harris, Haleigh" userId="S::hah4740@utulsa.edu::dfc8e91e-0ddc-430f-828f-92a306d8ca33" providerId="AD" clId="Web-{B967A9AD-D57A-4270-9813-FE7C2102121D}" dt="2025-03-28T03:07:29.616" v="421" actId="1076"/>
          <ac:spMkLst>
            <pc:docMk/>
            <pc:sldMk cId="3254643545" sldId="285"/>
            <ac:spMk id="10" creationId="{3FBF95B8-AA25-AD12-1083-7B4F77A54A90}"/>
          </ac:spMkLst>
        </pc:spChg>
        <pc:spChg chg="mod">
          <ac:chgData name="Harris, Haleigh" userId="S::hah4740@utulsa.edu::dfc8e91e-0ddc-430f-828f-92a306d8ca33" providerId="AD" clId="Web-{B967A9AD-D57A-4270-9813-FE7C2102121D}" dt="2025-03-28T03:08:10.836" v="453" actId="1076"/>
          <ac:spMkLst>
            <pc:docMk/>
            <pc:sldMk cId="3254643545" sldId="285"/>
            <ac:spMk id="13" creationId="{1D217591-0E08-EA34-B0B4-4028FB886B4F}"/>
          </ac:spMkLst>
        </pc:spChg>
        <pc:spChg chg="mod">
          <ac:chgData name="Harris, Haleigh" userId="S::hah4740@utulsa.edu::dfc8e91e-0ddc-430f-828f-92a306d8ca33" providerId="AD" clId="Web-{B967A9AD-D57A-4270-9813-FE7C2102121D}" dt="2025-03-28T03:08:35.368" v="460" actId="20577"/>
          <ac:spMkLst>
            <pc:docMk/>
            <pc:sldMk cId="3254643545" sldId="285"/>
            <ac:spMk id="16" creationId="{ACD8ED87-7534-A811-949C-997AB2607DFD}"/>
          </ac:spMkLst>
        </pc:spChg>
      </pc:sldChg>
    </pc:docChg>
  </pc:docChgLst>
  <pc:docChgLst>
    <pc:chgData name="Harris, Haleigh" userId="S::hah4740@utulsa.edu::dfc8e91e-0ddc-430f-828f-92a306d8ca33" providerId="AD" clId="Web-{0B10E090-1318-437C-9284-CF57AC035958}"/>
    <pc:docChg chg="modSld">
      <pc:chgData name="Harris, Haleigh" userId="S::hah4740@utulsa.edu::dfc8e91e-0ddc-430f-828f-92a306d8ca33" providerId="AD" clId="Web-{0B10E090-1318-437C-9284-CF57AC035958}" dt="2025-04-23T01:15:18.543" v="0" actId="20577"/>
      <pc:docMkLst>
        <pc:docMk/>
      </pc:docMkLst>
      <pc:sldChg chg="modSp">
        <pc:chgData name="Harris, Haleigh" userId="S::hah4740@utulsa.edu::dfc8e91e-0ddc-430f-828f-92a306d8ca33" providerId="AD" clId="Web-{0B10E090-1318-437C-9284-CF57AC035958}" dt="2025-04-23T01:15:18.543" v="0" actId="20577"/>
        <pc:sldMkLst>
          <pc:docMk/>
          <pc:sldMk cId="0" sldId="256"/>
        </pc:sldMkLst>
        <pc:spChg chg="mod">
          <ac:chgData name="Harris, Haleigh" userId="S::hah4740@utulsa.edu::dfc8e91e-0ddc-430f-828f-92a306d8ca33" providerId="AD" clId="Web-{0B10E090-1318-437C-9284-CF57AC035958}" dt="2025-04-23T01:15:18.543" v="0" actId="20577"/>
          <ac:spMkLst>
            <pc:docMk/>
            <pc:sldMk cId="0" sldId="256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632CA-151E-47BA-A847-231AE0BDA302}" type="datetimeFigureOut"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A5A41-0A5D-48C9-829E-871D07DE79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3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Nano if </a:t>
            </a:r>
            <a:r>
              <a:rPr lang="en-US" err="1">
                <a:ea typeface="Calibri"/>
                <a:cs typeface="Calibri"/>
              </a:rPr>
              <a:t>gedit</a:t>
            </a:r>
            <a:r>
              <a:rPr lang="en-US">
                <a:ea typeface="Calibri"/>
                <a:cs typeface="Calibri"/>
              </a:rPr>
              <a:t> is not as common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A5A41-0A5D-48C9-829E-871D07DE79FF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2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Make sure to reference a certain </a:t>
            </a:r>
            <a:r>
              <a:rPr lang="en-US" err="1">
                <a:ea typeface="Calibri"/>
                <a:cs typeface="Calibri"/>
              </a:rPr>
              <a:t>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A5A41-0A5D-48C9-829E-871D07DE79FF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4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Mention which command is being referred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A5A41-0A5D-48C9-829E-871D07DE79FF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2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e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36.svg"/><Relationship Id="rId5" Type="http://schemas.openxmlformats.org/officeDocument/2006/relationships/image" Target="../media/image51.svg"/><Relationship Id="rId10" Type="http://schemas.openxmlformats.org/officeDocument/2006/relationships/image" Target="../media/image35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6.svg"/><Relationship Id="rId4" Type="http://schemas.openxmlformats.org/officeDocument/2006/relationships/image" Target="../media/image51.sv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6.svg"/><Relationship Id="rId4" Type="http://schemas.openxmlformats.org/officeDocument/2006/relationships/image" Target="../media/image51.sv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6.svg"/><Relationship Id="rId4" Type="http://schemas.openxmlformats.org/officeDocument/2006/relationships/image" Target="../media/image51.sv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6.svg"/><Relationship Id="rId4" Type="http://schemas.openxmlformats.org/officeDocument/2006/relationships/image" Target="../media/image51.sv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36.svg"/><Relationship Id="rId4" Type="http://schemas.openxmlformats.org/officeDocument/2006/relationships/image" Target="../media/image51.sv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age-command-in-linux-with-examples/" TargetMode="External"/><Relationship Id="rId7" Type="http://schemas.openxmlformats.org/officeDocument/2006/relationships/image" Target="../media/image5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hyperlink" Target="https://explainshell.com/" TargetMode="External"/><Relationship Id="rId4" Type="http://schemas.openxmlformats.org/officeDocument/2006/relationships/hyperlink" Target="https://www.youtube.com/watch?v=s7NJNz3AwHU&amp;t=185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1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40028" y="1028700"/>
            <a:ext cx="9207944" cy="8229600"/>
          </a:xfrm>
          <a:custGeom>
            <a:avLst/>
            <a:gdLst/>
            <a:ahLst/>
            <a:cxnLst/>
            <a:rect l="l" t="t" r="r" b="b"/>
            <a:pathLst>
              <a:path w="9207944" h="8229600">
                <a:moveTo>
                  <a:pt x="0" y="0"/>
                </a:moveTo>
                <a:lnTo>
                  <a:pt x="9207944" y="0"/>
                </a:lnTo>
                <a:lnTo>
                  <a:pt x="9207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26180">
            <a:off x="665744" y="599679"/>
            <a:ext cx="2565246" cy="2744913"/>
          </a:xfrm>
          <a:custGeom>
            <a:avLst/>
            <a:gdLst/>
            <a:ahLst/>
            <a:cxnLst/>
            <a:rect l="l" t="t" r="r" b="b"/>
            <a:pathLst>
              <a:path w="2565246" h="2744913">
                <a:moveTo>
                  <a:pt x="0" y="0"/>
                </a:moveTo>
                <a:lnTo>
                  <a:pt x="2565246" y="0"/>
                </a:lnTo>
                <a:lnTo>
                  <a:pt x="2565246" y="2744913"/>
                </a:lnTo>
                <a:lnTo>
                  <a:pt x="0" y="274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64790" y="3277707"/>
            <a:ext cx="16158420" cy="3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7"/>
              </a:lnSpc>
            </a:pPr>
            <a:r>
              <a:rPr lang="en-US" sz="13950" spc="111">
                <a:solidFill>
                  <a:srgbClr val="FFFFFF"/>
                </a:solidFill>
                <a:latin typeface="Cabin Sketch"/>
                <a:sym typeface="Cabin Sketch"/>
              </a:rPr>
              <a:t>Account Policy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bin Sketch"/>
            </a:endParaRPr>
          </a:p>
          <a:p>
            <a:pPr algn="ctr">
              <a:lnSpc>
                <a:spcPts val="13957"/>
              </a:lnSpc>
            </a:pPr>
            <a:r>
              <a:rPr lang="en-US" sz="13950" spc="111">
                <a:solidFill>
                  <a:srgbClr val="FFFFFF"/>
                </a:solidFill>
                <a:latin typeface="Cabin Sketch"/>
                <a:sym typeface="Cabin Sketch"/>
              </a:rPr>
              <a:t>in Linux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83583" y="6761817"/>
            <a:ext cx="3156761" cy="2261389"/>
          </a:xfrm>
          <a:custGeom>
            <a:avLst/>
            <a:gdLst/>
            <a:ahLst/>
            <a:cxnLst/>
            <a:rect l="l" t="t" r="r" b="b"/>
            <a:pathLst>
              <a:path w="3156761" h="2261389">
                <a:moveTo>
                  <a:pt x="0" y="0"/>
                </a:moveTo>
                <a:lnTo>
                  <a:pt x="3156761" y="0"/>
                </a:lnTo>
                <a:lnTo>
                  <a:pt x="3156761" y="2261389"/>
                </a:lnTo>
                <a:lnTo>
                  <a:pt x="0" y="2261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089459A-5AD4-4DB5-CF2A-AC1DE5E79245}"/>
              </a:ext>
            </a:extLst>
          </p:cNvPr>
          <p:cNvSpPr/>
          <p:nvPr/>
        </p:nvSpPr>
        <p:spPr>
          <a:xfrm>
            <a:off x="14845603" y="378661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7973700E-97B8-64E7-028B-6BD7D1C99F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703" y="6199166"/>
            <a:ext cx="3581410" cy="35814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09C7E-BA76-F5F9-7562-067232D7D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D410682-4696-D556-791C-0043CA90DD3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9877469-DAE5-7769-DBC5-B46B4A804BE3}"/>
              </a:ext>
            </a:extLst>
          </p:cNvPr>
          <p:cNvSpPr txBox="1"/>
          <p:nvPr/>
        </p:nvSpPr>
        <p:spPr>
          <a:xfrm>
            <a:off x="742950" y="498161"/>
            <a:ext cx="11525383" cy="2832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9600" spc="88">
                <a:solidFill>
                  <a:srgbClr val="FFFFFF"/>
                </a:solidFill>
                <a:latin typeface="Cabin Sketch"/>
                <a:sym typeface="Cabin Sketch"/>
              </a:rPr>
              <a:t>Ensuring  Sufficient Password History</a:t>
            </a:r>
            <a:endParaRPr lang="en-US" sz="9600"/>
          </a:p>
        </p:txBody>
      </p:sp>
      <p:sp>
        <p:nvSpPr>
          <p:cNvPr id="7" name="Freeform 3" descr="A blue spot on a black background&#10;&#10;AI-generated content may be incorrect.">
            <a:extLst>
              <a:ext uri="{FF2B5EF4-FFF2-40B4-BE49-F238E27FC236}">
                <a16:creationId xmlns:a16="http://schemas.microsoft.com/office/drawing/2014/main" id="{F3E86BE5-3A76-4173-245A-3481D3A923AF}"/>
              </a:ext>
            </a:extLst>
          </p:cNvPr>
          <p:cNvSpPr/>
          <p:nvPr/>
        </p:nvSpPr>
        <p:spPr>
          <a:xfrm>
            <a:off x="4825778" y="3060700"/>
            <a:ext cx="7853278" cy="6906684"/>
          </a:xfrm>
          <a:custGeom>
            <a:avLst/>
            <a:gdLst/>
            <a:ahLst/>
            <a:cxnLst/>
            <a:rect l="l" t="t" r="r" b="b"/>
            <a:pathLst>
              <a:path w="9207944" h="8229600">
                <a:moveTo>
                  <a:pt x="0" y="0"/>
                </a:moveTo>
                <a:lnTo>
                  <a:pt x="9207944" y="0"/>
                </a:lnTo>
                <a:lnTo>
                  <a:pt x="9207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5B61E4-6178-9C6F-4FA2-8115C3D55A44}"/>
              </a:ext>
            </a:extLst>
          </p:cNvPr>
          <p:cNvSpPr txBox="1"/>
          <p:nvPr/>
        </p:nvSpPr>
        <p:spPr>
          <a:xfrm>
            <a:off x="4567604" y="4502023"/>
            <a:ext cx="8494538" cy="4732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400">
                <a:solidFill>
                  <a:srgbClr val="FFFFFF"/>
                </a:solidFill>
                <a:latin typeface="Caveat Brush"/>
                <a:sym typeface="Caveat Brush"/>
              </a:rPr>
              <a:t>Sufficient Password History is just a fancy way of saying </a:t>
            </a:r>
            <a:r>
              <a:rPr lang="en-US" sz="4400">
                <a:solidFill>
                  <a:srgbClr val="E0DD22"/>
                </a:solidFill>
                <a:latin typeface="Caveat Brush"/>
                <a:sym typeface="Caveat Brush"/>
              </a:rPr>
              <a:t>"make sure the user cannot reuse its passwords"</a:t>
            </a:r>
          </a:p>
          <a:p>
            <a:pPr algn="ctr">
              <a:lnSpc>
                <a:spcPts val="4619"/>
              </a:lnSpc>
            </a:pPr>
            <a:endParaRPr lang="en-US" sz="440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4619"/>
              </a:lnSpc>
            </a:pPr>
            <a:r>
              <a:rPr lang="en-US" sz="4400">
                <a:solidFill>
                  <a:srgbClr val="FFFFFF"/>
                </a:solidFill>
                <a:latin typeface="Caveat Brush"/>
              </a:rPr>
              <a:t>This is important in cybersecurity because if a password has already been compromised, it wouldn't be wise to reuse it. </a:t>
            </a: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2F0582FD-8B8D-140C-A036-51E339117A28}"/>
              </a:ext>
            </a:extLst>
          </p:cNvPr>
          <p:cNvSpPr/>
          <p:nvPr/>
        </p:nvSpPr>
        <p:spPr>
          <a:xfrm rot="2160000">
            <a:off x="11635677" y="659911"/>
            <a:ext cx="2095848" cy="2516848"/>
          </a:xfrm>
          <a:custGeom>
            <a:avLst/>
            <a:gdLst/>
            <a:ahLst/>
            <a:cxnLst/>
            <a:rect l="l" t="t" r="r" b="b"/>
            <a:pathLst>
              <a:path w="2095848" h="2516848">
                <a:moveTo>
                  <a:pt x="0" y="0"/>
                </a:moveTo>
                <a:lnTo>
                  <a:pt x="2095848" y="0"/>
                </a:lnTo>
                <a:lnTo>
                  <a:pt x="2095848" y="2516848"/>
                </a:lnTo>
                <a:lnTo>
                  <a:pt x="0" y="2516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6020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0392CE-1C16-19B6-650E-B9185ECD6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A95C35-D256-0663-4D2F-4DAAD2C165D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t</a:t>
            </a:r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D41E54-228B-3096-4061-30694D7819E1}"/>
              </a:ext>
            </a:extLst>
          </p:cNvPr>
          <p:cNvSpPr txBox="1"/>
          <p:nvPr/>
        </p:nvSpPr>
        <p:spPr>
          <a:xfrm>
            <a:off x="742950" y="498161"/>
            <a:ext cx="11525383" cy="2832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9600" spc="88">
                <a:solidFill>
                  <a:srgbClr val="FFFFFF"/>
                </a:solidFill>
                <a:latin typeface="Cabin Sketch"/>
                <a:sym typeface="Cabin Sketch"/>
              </a:rPr>
              <a:t>Ensuring  Sufficient Password History</a:t>
            </a:r>
            <a:endParaRPr lang="en-US" sz="960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9B522CAB-3829-51A3-1E7F-D6F215EFB8D1}"/>
              </a:ext>
            </a:extLst>
          </p:cNvPr>
          <p:cNvSpPr/>
          <p:nvPr/>
        </p:nvSpPr>
        <p:spPr>
          <a:xfrm>
            <a:off x="3736" y="2615858"/>
            <a:ext cx="11892775" cy="7507902"/>
          </a:xfrm>
          <a:prstGeom prst="irregularSeal2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9C6092-AC00-653D-06F6-26E644994646}"/>
              </a:ext>
            </a:extLst>
          </p:cNvPr>
          <p:cNvSpPr txBox="1"/>
          <p:nvPr/>
        </p:nvSpPr>
        <p:spPr>
          <a:xfrm>
            <a:off x="1718153" y="4480260"/>
            <a:ext cx="8494538" cy="4732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400">
                <a:solidFill>
                  <a:schemeClr val="bg1"/>
                </a:solidFill>
                <a:latin typeface="Caveat Brush"/>
              </a:rPr>
              <a:t>We can ensure this by taking the following steps in terminal. </a:t>
            </a:r>
          </a:p>
          <a:p>
            <a:pPr algn="ctr">
              <a:lnSpc>
                <a:spcPts val="4619"/>
              </a:lnSpc>
            </a:pPr>
            <a:r>
              <a:rPr lang="en-US" sz="4400">
                <a:solidFill>
                  <a:schemeClr val="bg1"/>
                </a:solidFill>
                <a:latin typeface="Caveat Brush"/>
                <a:ea typeface="+mn-lt"/>
                <a:cs typeface="+mn-lt"/>
              </a:rPr>
              <a:t>1.) Navigate to the PAM file: </a:t>
            </a:r>
          </a:p>
          <a:p>
            <a:pPr algn="ctr">
              <a:lnSpc>
                <a:spcPts val="4619"/>
              </a:lnSpc>
            </a:pPr>
            <a:r>
              <a:rPr lang="en-US" sz="4400">
                <a:solidFill>
                  <a:srgbClr val="FCC4E2"/>
                </a:solidFill>
                <a:latin typeface="Caveat Brush"/>
                <a:ea typeface="+mn-lt"/>
                <a:cs typeface="+mn-lt"/>
              </a:rPr>
              <a:t>/</a:t>
            </a:r>
            <a:r>
              <a:rPr lang="en-US" sz="4400" err="1">
                <a:solidFill>
                  <a:srgbClr val="FCC4E2"/>
                </a:solidFill>
                <a:latin typeface="Caveat Brush"/>
                <a:ea typeface="+mn-lt"/>
                <a:cs typeface="+mn-lt"/>
              </a:rPr>
              <a:t>etc</a:t>
            </a:r>
            <a:r>
              <a:rPr lang="en-US" sz="4400">
                <a:solidFill>
                  <a:srgbClr val="FCC4E2"/>
                </a:solidFill>
                <a:latin typeface="Caveat Brush"/>
                <a:ea typeface="+mn-lt"/>
                <a:cs typeface="+mn-lt"/>
              </a:rPr>
              <a:t>/</a:t>
            </a:r>
            <a:r>
              <a:rPr lang="en-US" sz="4400" err="1">
                <a:solidFill>
                  <a:srgbClr val="FCC4E2"/>
                </a:solidFill>
                <a:latin typeface="Caveat Brush"/>
                <a:ea typeface="+mn-lt"/>
                <a:cs typeface="+mn-lt"/>
              </a:rPr>
              <a:t>pam.d</a:t>
            </a:r>
            <a:r>
              <a:rPr lang="en-US" sz="4400">
                <a:solidFill>
                  <a:srgbClr val="FCC4E2"/>
                </a:solidFill>
                <a:latin typeface="Caveat Brush"/>
                <a:ea typeface="+mn-lt"/>
                <a:cs typeface="+mn-lt"/>
              </a:rPr>
              <a:t>/common-password</a:t>
            </a:r>
          </a:p>
          <a:p>
            <a:pPr algn="ctr">
              <a:lnSpc>
                <a:spcPts val="4619"/>
              </a:lnSpc>
            </a:pPr>
            <a:endParaRPr lang="en-US" sz="4400">
              <a:solidFill>
                <a:srgbClr val="E0DD22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r>
              <a:rPr lang="en-US" sz="440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2.) And then add the following line: </a:t>
            </a:r>
          </a:p>
          <a:p>
            <a:pPr algn="ctr">
              <a:lnSpc>
                <a:spcPts val="4619"/>
              </a:lnSpc>
            </a:pPr>
            <a:r>
              <a:rPr lang="en-US" sz="4400">
                <a:solidFill>
                  <a:schemeClr val="bg1"/>
                </a:solidFill>
                <a:latin typeface="Caveat Brush"/>
                <a:ea typeface="+mn-lt"/>
                <a:cs typeface="+mn-lt"/>
              </a:rPr>
              <a:t> </a:t>
            </a:r>
            <a:r>
              <a:rPr lang="en-US" sz="4400">
                <a:solidFill>
                  <a:srgbClr val="FCC4E2"/>
                </a:solidFill>
                <a:latin typeface="Caveat Brush"/>
                <a:ea typeface="+mn-lt"/>
                <a:cs typeface="+mn-lt"/>
              </a:rPr>
              <a:t>password required pam_pwhistory.so remember=5</a:t>
            </a:r>
            <a:endParaRPr lang="en-US" sz="4400">
              <a:solidFill>
                <a:srgbClr val="FCC4E2"/>
              </a:solidFill>
              <a:latin typeface="Caveat Brush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C8722B18-B149-BB50-1678-9AB662C024F0}"/>
              </a:ext>
            </a:extLst>
          </p:cNvPr>
          <p:cNvSpPr/>
          <p:nvPr/>
        </p:nvSpPr>
        <p:spPr>
          <a:xfrm rot="2160000">
            <a:off x="11635677" y="659911"/>
            <a:ext cx="2095848" cy="2516848"/>
          </a:xfrm>
          <a:custGeom>
            <a:avLst/>
            <a:gdLst/>
            <a:ahLst/>
            <a:cxnLst/>
            <a:rect l="l" t="t" r="r" b="b"/>
            <a:pathLst>
              <a:path w="2095848" h="2516848">
                <a:moveTo>
                  <a:pt x="0" y="0"/>
                </a:moveTo>
                <a:lnTo>
                  <a:pt x="2095848" y="0"/>
                </a:lnTo>
                <a:lnTo>
                  <a:pt x="2095848" y="2516848"/>
                </a:lnTo>
                <a:lnTo>
                  <a:pt x="0" y="2516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FD16C-1EEF-0D0C-9330-D5A3A7746DD4}"/>
              </a:ext>
            </a:extLst>
          </p:cNvPr>
          <p:cNvSpPr txBox="1"/>
          <p:nvPr/>
        </p:nvSpPr>
        <p:spPr>
          <a:xfrm>
            <a:off x="10472693" y="3552409"/>
            <a:ext cx="1994155" cy="954107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FCC4E2"/>
                </a:solidFill>
                <a:latin typeface="Caveat Brush"/>
                <a:ea typeface="Calibri"/>
                <a:cs typeface="Calibri"/>
              </a:rPr>
              <a:t>Pink </a:t>
            </a:r>
            <a:r>
              <a:rPr lang="en-US" sz="280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text = type this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B480B7B1-23B6-D613-8B60-AC8DC78AA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043" y="5869010"/>
            <a:ext cx="7498322" cy="26702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AFA016-8611-F578-F5A8-1556DC18358D}"/>
              </a:ext>
            </a:extLst>
          </p:cNvPr>
          <p:cNvSpPr/>
          <p:nvPr/>
        </p:nvSpPr>
        <p:spPr>
          <a:xfrm>
            <a:off x="10504705" y="7936247"/>
            <a:ext cx="6796313" cy="2597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8636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2E3DF-66ED-1C72-64B0-DC6B5F58B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FF9362F-637D-2A80-F74C-AB6396AF6DDC}"/>
              </a:ext>
            </a:extLst>
          </p:cNvPr>
          <p:cNvSpPr/>
          <p:nvPr/>
        </p:nvSpPr>
        <p:spPr>
          <a:xfrm>
            <a:off x="3297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4C8E4E6-58DB-F224-E2CC-B5BD1EB9A37E}"/>
              </a:ext>
            </a:extLst>
          </p:cNvPr>
          <p:cNvSpPr txBox="1"/>
          <p:nvPr/>
        </p:nvSpPr>
        <p:spPr>
          <a:xfrm>
            <a:off x="742950" y="498161"/>
            <a:ext cx="16866301" cy="1481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chemeClr val="bg1"/>
                </a:solidFill>
                <a:latin typeface="Cabin Sketch"/>
                <a:sym typeface="Cabin Sketch"/>
              </a:rPr>
              <a:t>Account Lockout Policy</a:t>
            </a:r>
            <a:endParaRPr lang="en-US" sz="11000" spc="88">
              <a:solidFill>
                <a:schemeClr val="bg1"/>
              </a:solidFill>
              <a:latin typeface="Cabin Sketch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D1DEB13-AB1F-E632-5A96-F9AC4A7B961E}"/>
              </a:ext>
            </a:extLst>
          </p:cNvPr>
          <p:cNvSpPr txBox="1"/>
          <p:nvPr/>
        </p:nvSpPr>
        <p:spPr>
          <a:xfrm>
            <a:off x="862217" y="3897552"/>
            <a:ext cx="6769048" cy="6502678"/>
          </a:xfrm>
          <a:prstGeom prst="rect">
            <a:avLst/>
          </a:prstGeom>
          <a:ln w="28575">
            <a:solidFill>
              <a:srgbClr val="9F4B9F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92D050"/>
                </a:solidFill>
                <a:latin typeface="Caveat Brush"/>
                <a:sym typeface="Caveat Brush"/>
              </a:rPr>
              <a:t>What is it?:</a:t>
            </a:r>
            <a:endParaRPr lang="en-US" sz="4000">
              <a:solidFill>
                <a:srgbClr val="92D050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chemeClr val="bg1"/>
                </a:solidFill>
                <a:latin typeface="Caveat Brush"/>
                <a:cs typeface="Times New Roman"/>
              </a:rPr>
              <a:t>This is a security measure that ensures that malicious users cannot run algorithms rapid fire to crack passwords. Lock out occurs after a certain amount of incorrect passwords have been entered for an account, where the user will not be able to retype their password for a specified duration of time. </a:t>
            </a:r>
            <a:br>
              <a:rPr lang="en-US" sz="4000">
                <a:latin typeface="Caveat Brush"/>
              </a:rPr>
            </a:br>
            <a:endParaRPr lang="en-US" sz="440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8DCDADA-D478-DB86-A934-A900C4474137}"/>
              </a:ext>
            </a:extLst>
          </p:cNvPr>
          <p:cNvSpPr/>
          <p:nvPr/>
        </p:nvSpPr>
        <p:spPr>
          <a:xfrm>
            <a:off x="3623154" y="1720586"/>
            <a:ext cx="9898338" cy="1705817"/>
          </a:xfrm>
          <a:custGeom>
            <a:avLst/>
            <a:gdLst/>
            <a:ahLst/>
            <a:cxnLst/>
            <a:rect l="l" t="t" r="r" b="b"/>
            <a:pathLst>
              <a:path w="4677906" h="2211374">
                <a:moveTo>
                  <a:pt x="0" y="0"/>
                </a:moveTo>
                <a:lnTo>
                  <a:pt x="4677905" y="0"/>
                </a:lnTo>
                <a:lnTo>
                  <a:pt x="4677905" y="2211374"/>
                </a:lnTo>
                <a:lnTo>
                  <a:pt x="0" y="221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981FD2C-CC2E-BDD4-760D-88CF4A3C4744}"/>
              </a:ext>
            </a:extLst>
          </p:cNvPr>
          <p:cNvSpPr/>
          <p:nvPr/>
        </p:nvSpPr>
        <p:spPr>
          <a:xfrm>
            <a:off x="7938199" y="6163753"/>
            <a:ext cx="2455345" cy="10712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69845397-86D6-691A-F3DF-993764D1DFC9}"/>
              </a:ext>
            </a:extLst>
          </p:cNvPr>
          <p:cNvSpPr txBox="1"/>
          <p:nvPr/>
        </p:nvSpPr>
        <p:spPr>
          <a:xfrm>
            <a:off x="10830496" y="3897552"/>
            <a:ext cx="6769048" cy="6668300"/>
          </a:xfrm>
          <a:prstGeom prst="rect">
            <a:avLst/>
          </a:prstGeom>
          <a:ln w="28575">
            <a:solidFill>
              <a:srgbClr val="9F4B9F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1200150" lvl="2" indent="-285750">
              <a:buFont typeface="Symbol"/>
              <a:buChar char="▪"/>
            </a:pPr>
            <a:r>
              <a:rPr lang="en-US" sz="3600">
                <a:solidFill>
                  <a:schemeClr val="bg1"/>
                </a:solidFill>
                <a:latin typeface="Caveat Brush"/>
                <a:cs typeface="Times New Roman"/>
              </a:rPr>
              <a:t>PAM can be used to set account policies in Linux systems</a:t>
            </a:r>
          </a:p>
          <a:p>
            <a:pPr marL="1657350" lvl="3" indent="-285750">
              <a:buFont typeface="Symbol"/>
              <a:buChar char="•"/>
            </a:pPr>
            <a:r>
              <a:rPr lang="en-US" sz="3600">
                <a:solidFill>
                  <a:schemeClr val="bg1"/>
                </a:solidFill>
                <a:latin typeface="Caveat Brush"/>
                <a:cs typeface="Times New Roman"/>
              </a:rPr>
              <a:t>Follow the steps below to set an account lockout policy</a:t>
            </a:r>
          </a:p>
          <a:p>
            <a:pPr marL="1200150" lvl="2" indent="-285750">
              <a:buFont typeface="Symbol"/>
              <a:buChar char="▪"/>
            </a:pPr>
            <a:r>
              <a:rPr lang="en-US" sz="3600">
                <a:solidFill>
                  <a:schemeClr val="bg1"/>
                </a:solidFill>
                <a:latin typeface="Caveat Brush"/>
                <a:cs typeface="Times New Roman"/>
              </a:rPr>
              <a:t>In the command line: </a:t>
            </a:r>
          </a:p>
          <a:p>
            <a:pPr lvl="2"/>
            <a:r>
              <a:rPr lang="en-US" sz="3600">
                <a:solidFill>
                  <a:schemeClr val="accent1"/>
                </a:solidFill>
                <a:latin typeface="Caveat Brush"/>
                <a:cs typeface="Times New Roman"/>
              </a:rPr>
              <a:t>   </a:t>
            </a:r>
            <a:r>
              <a:rPr lang="en-US" sz="3600" err="1">
                <a:solidFill>
                  <a:schemeClr val="accent1"/>
                </a:solidFill>
                <a:latin typeface="Caveat Brush"/>
                <a:cs typeface="Times New Roman"/>
              </a:rPr>
              <a:t>gedit</a:t>
            </a:r>
            <a:r>
              <a:rPr lang="en-US" sz="3600">
                <a:solidFill>
                  <a:schemeClr val="accent1"/>
                </a:solidFill>
                <a:latin typeface="Caveat Brush"/>
                <a:cs typeface="Times New Roman"/>
              </a:rPr>
              <a:t> /</a:t>
            </a:r>
            <a:r>
              <a:rPr lang="en-US" sz="3600" err="1">
                <a:solidFill>
                  <a:schemeClr val="accent1"/>
                </a:solidFill>
                <a:latin typeface="Caveat Brush"/>
                <a:cs typeface="Times New Roman"/>
              </a:rPr>
              <a:t>etc</a:t>
            </a:r>
            <a:r>
              <a:rPr lang="en-US" sz="3600">
                <a:solidFill>
                  <a:schemeClr val="accent1"/>
                </a:solidFill>
                <a:latin typeface="Caveat Brush"/>
                <a:cs typeface="Times New Roman"/>
              </a:rPr>
              <a:t>/</a:t>
            </a:r>
            <a:r>
              <a:rPr lang="en-US" sz="3600" err="1">
                <a:solidFill>
                  <a:schemeClr val="accent1"/>
                </a:solidFill>
                <a:latin typeface="Caveat Brush"/>
                <a:cs typeface="Times New Roman"/>
              </a:rPr>
              <a:t>pam.d</a:t>
            </a:r>
            <a:r>
              <a:rPr lang="en-US" sz="3600">
                <a:solidFill>
                  <a:schemeClr val="accent1"/>
                </a:solidFill>
                <a:latin typeface="Caveat Brush"/>
                <a:cs typeface="Times New Roman"/>
              </a:rPr>
              <a:t>/common-auth</a:t>
            </a:r>
            <a:endParaRPr lang="en-US">
              <a:solidFill>
                <a:schemeClr val="accent1"/>
              </a:solidFill>
              <a:ea typeface="Calibri"/>
              <a:cs typeface="Calibri"/>
            </a:endParaRPr>
          </a:p>
          <a:p>
            <a:pPr marL="1657350" lvl="3" indent="-285750">
              <a:buFont typeface="Symbol"/>
              <a:buChar char="•"/>
            </a:pPr>
            <a:r>
              <a:rPr lang="en-US" sz="3600" err="1">
                <a:solidFill>
                  <a:srgbClr val="FCC4E2"/>
                </a:solidFill>
                <a:latin typeface="Caveat Brush"/>
                <a:cs typeface="Times New Roman"/>
              </a:rPr>
              <a:t>gedit</a:t>
            </a:r>
            <a:r>
              <a:rPr lang="en-US" sz="3600">
                <a:solidFill>
                  <a:srgbClr val="FCC4E2"/>
                </a:solidFill>
                <a:latin typeface="Caveat Brush"/>
                <a:cs typeface="Times New Roman"/>
              </a:rPr>
              <a:t> </a:t>
            </a:r>
            <a:r>
              <a:rPr lang="en-US" sz="3600">
                <a:solidFill>
                  <a:schemeClr val="bg1"/>
                </a:solidFill>
                <a:latin typeface="Caveat Brush"/>
                <a:cs typeface="Times New Roman"/>
              </a:rPr>
              <a:t>is the command to edit text files</a:t>
            </a:r>
          </a:p>
          <a:p>
            <a:pPr marL="1657350" lvl="3" indent="-285750">
              <a:buFont typeface="Symbol"/>
              <a:buChar char="•"/>
            </a:pPr>
            <a:r>
              <a:rPr lang="en-US" sz="3600">
                <a:solidFill>
                  <a:srgbClr val="FCC4E2"/>
                </a:solidFill>
                <a:latin typeface="Caveat Brush"/>
                <a:cs typeface="Times New Roman"/>
              </a:rPr>
              <a:t>/</a:t>
            </a:r>
            <a:r>
              <a:rPr lang="en-US" sz="3600" err="1">
                <a:solidFill>
                  <a:srgbClr val="FCC4E2"/>
                </a:solidFill>
                <a:latin typeface="Caveat Brush"/>
                <a:cs typeface="Times New Roman"/>
              </a:rPr>
              <a:t>etc</a:t>
            </a:r>
            <a:r>
              <a:rPr lang="en-US" sz="3600">
                <a:solidFill>
                  <a:srgbClr val="FCC4E2"/>
                </a:solidFill>
                <a:latin typeface="Caveat Brush"/>
                <a:cs typeface="Times New Roman"/>
              </a:rPr>
              <a:t>/</a:t>
            </a:r>
            <a:r>
              <a:rPr lang="en-US" sz="3600" err="1">
                <a:solidFill>
                  <a:srgbClr val="FCC4E2"/>
                </a:solidFill>
                <a:latin typeface="Caveat Brush"/>
                <a:cs typeface="Times New Roman"/>
              </a:rPr>
              <a:t>pam.d</a:t>
            </a:r>
            <a:r>
              <a:rPr lang="en-US" sz="3600">
                <a:solidFill>
                  <a:srgbClr val="FCC4E2"/>
                </a:solidFill>
                <a:latin typeface="Caveat Brush"/>
                <a:cs typeface="Times New Roman"/>
              </a:rPr>
              <a:t>/common-auth</a:t>
            </a:r>
            <a:r>
              <a:rPr lang="en-US" sz="3600">
                <a:solidFill>
                  <a:schemeClr val="bg1"/>
                </a:solidFill>
                <a:latin typeface="Caveat Brush"/>
                <a:cs typeface="Times New Roman"/>
              </a:rPr>
              <a:t> is the location of the PAM authentication settings file</a:t>
            </a:r>
          </a:p>
          <a:p>
            <a:pPr algn="ctr">
              <a:lnSpc>
                <a:spcPts val="4619"/>
              </a:lnSpc>
            </a:pPr>
            <a:endParaRPr lang="en-US" sz="3600">
              <a:solidFill>
                <a:schemeClr val="bg1"/>
              </a:solidFill>
              <a:latin typeface="Caveat Brush"/>
            </a:endParaRPr>
          </a:p>
        </p:txBody>
      </p:sp>
    </p:spTree>
    <p:extLst>
      <p:ext uri="{BB962C8B-B14F-4D97-AF65-F5344CB8AC3E}">
        <p14:creationId xmlns:p14="http://schemas.microsoft.com/office/powerpoint/2010/main" val="225596146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832C0-EF86-0B35-D03C-6F129AAD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BFE634-89CC-E74C-5676-0B215D28DCF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5A70EAE-4E85-BAD3-9C78-7DF37422E753}"/>
              </a:ext>
            </a:extLst>
          </p:cNvPr>
          <p:cNvSpPr txBox="1"/>
          <p:nvPr/>
        </p:nvSpPr>
        <p:spPr>
          <a:xfrm>
            <a:off x="742950" y="826244"/>
            <a:ext cx="16866301" cy="1427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600" spc="88">
                <a:solidFill>
                  <a:schemeClr val="bg1"/>
                </a:solidFill>
                <a:latin typeface="Cabin Sketch"/>
                <a:sym typeface="Cabin Sketch"/>
              </a:rPr>
              <a:t>Account Lockout Policy pt.2</a:t>
            </a:r>
            <a:endParaRPr lang="en-US" sz="9600" spc="88">
              <a:solidFill>
                <a:schemeClr val="bg1"/>
              </a:solidFill>
              <a:latin typeface="Cabin Sketch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487DD8F2-8B1F-8398-7E79-EB4B953DF599}"/>
              </a:ext>
            </a:extLst>
          </p:cNvPr>
          <p:cNvSpPr txBox="1"/>
          <p:nvPr/>
        </p:nvSpPr>
        <p:spPr>
          <a:xfrm>
            <a:off x="396605" y="3064022"/>
            <a:ext cx="8780288" cy="6118919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3400">
                <a:solidFill>
                  <a:schemeClr val="bg1"/>
                </a:solidFill>
                <a:latin typeface="Caveat Brush"/>
                <a:cs typeface="Times New Roman"/>
              </a:rPr>
              <a:t>Add this line to the end of the file: </a:t>
            </a:r>
            <a:r>
              <a:rPr lang="en-US" sz="3400">
                <a:solidFill>
                  <a:schemeClr val="accent1"/>
                </a:solidFill>
                <a:latin typeface="Caveat Brush"/>
                <a:cs typeface="Times New Roman"/>
              </a:rPr>
              <a:t>auth required pam_tally2.so deny=5 </a:t>
            </a:r>
            <a:r>
              <a:rPr lang="en-US" sz="3400" err="1">
                <a:solidFill>
                  <a:schemeClr val="accent1"/>
                </a:solidFill>
                <a:latin typeface="Caveat Brush"/>
                <a:cs typeface="Times New Roman"/>
              </a:rPr>
              <a:t>onerr</a:t>
            </a:r>
            <a:r>
              <a:rPr lang="en-US" sz="3400">
                <a:solidFill>
                  <a:schemeClr val="accent1"/>
                </a:solidFill>
                <a:latin typeface="Caveat Brush"/>
                <a:cs typeface="Times New Roman"/>
              </a:rPr>
              <a:t>=fail </a:t>
            </a:r>
            <a:r>
              <a:rPr lang="en-US" sz="3400" err="1">
                <a:solidFill>
                  <a:schemeClr val="accent1"/>
                </a:solidFill>
                <a:latin typeface="Caveat Brush"/>
                <a:cs typeface="Times New Roman"/>
              </a:rPr>
              <a:t>unlock_time</a:t>
            </a:r>
            <a:r>
              <a:rPr lang="en-US" sz="3400">
                <a:solidFill>
                  <a:schemeClr val="accent1"/>
                </a:solidFill>
                <a:latin typeface="Caveat Brush"/>
                <a:cs typeface="Times New Roman"/>
              </a:rPr>
              <a:t>=1800</a:t>
            </a:r>
            <a:endParaRPr lang="en-US" sz="3400">
              <a:solidFill>
                <a:schemeClr val="accent1"/>
              </a:solidFill>
              <a:ea typeface="Calibri"/>
              <a:cs typeface="Calibri"/>
            </a:endParaRPr>
          </a:p>
          <a:p>
            <a:pPr lvl="3">
              <a:lnSpc>
                <a:spcPct val="150000"/>
              </a:lnSpc>
              <a:buFont typeface="Symbol"/>
              <a:buChar char="•"/>
            </a:pPr>
            <a:r>
              <a:rPr lang="en-US" sz="3400">
                <a:solidFill>
                  <a:srgbClr val="FCC4E2"/>
                </a:solidFill>
                <a:latin typeface="Caveat Brush"/>
                <a:cs typeface="Times New Roman"/>
              </a:rPr>
              <a:t>deny=5</a:t>
            </a:r>
            <a:r>
              <a:rPr lang="en-US" sz="3400">
                <a:solidFill>
                  <a:schemeClr val="bg1"/>
                </a:solidFill>
                <a:latin typeface="Caveat Brush"/>
                <a:cs typeface="Times New Roman"/>
              </a:rPr>
              <a:t>: sets the number of allowed failed login attempts, 5 in this case</a:t>
            </a:r>
          </a:p>
          <a:p>
            <a:pPr lvl="3">
              <a:lnSpc>
                <a:spcPct val="150000"/>
              </a:lnSpc>
              <a:buFont typeface="Symbol"/>
              <a:buChar char="•"/>
            </a:pPr>
            <a:r>
              <a:rPr lang="en-US" sz="3400" err="1">
                <a:solidFill>
                  <a:srgbClr val="FCC4E2"/>
                </a:solidFill>
                <a:latin typeface="Caveat Brush"/>
                <a:cs typeface="Times New Roman"/>
              </a:rPr>
              <a:t>onerr</a:t>
            </a:r>
            <a:r>
              <a:rPr lang="en-US" sz="3400">
                <a:solidFill>
                  <a:srgbClr val="FCC4E2"/>
                </a:solidFill>
                <a:latin typeface="Caveat Brush"/>
                <a:cs typeface="Times New Roman"/>
              </a:rPr>
              <a:t>=fail</a:t>
            </a:r>
            <a:r>
              <a:rPr lang="en-US" sz="3400">
                <a:solidFill>
                  <a:schemeClr val="bg1"/>
                </a:solidFill>
                <a:latin typeface="Caveat Brush"/>
                <a:cs typeface="Times New Roman"/>
              </a:rPr>
              <a:t>: if an error occurs, issue a fail</a:t>
            </a:r>
          </a:p>
          <a:p>
            <a:pPr lvl="3">
              <a:lnSpc>
                <a:spcPct val="150000"/>
              </a:lnSpc>
              <a:buFont typeface="Symbol"/>
              <a:buChar char="•"/>
            </a:pPr>
            <a:r>
              <a:rPr lang="en-US" sz="3200" err="1">
                <a:solidFill>
                  <a:srgbClr val="FCC4E2"/>
                </a:solidFill>
                <a:latin typeface="Caveat Brush"/>
                <a:cs typeface="Times New Roman"/>
              </a:rPr>
              <a:t>unlock_time</a:t>
            </a:r>
            <a:r>
              <a:rPr lang="en-US" sz="3200">
                <a:solidFill>
                  <a:srgbClr val="FCC4E2"/>
                </a:solidFill>
                <a:latin typeface="Caveat Brush"/>
                <a:cs typeface="Times New Roman"/>
              </a:rPr>
              <a:t>=1800</a:t>
            </a:r>
            <a:r>
              <a:rPr lang="en-US" sz="3200">
                <a:solidFill>
                  <a:schemeClr val="bg1"/>
                </a:solidFill>
                <a:latin typeface="Caveat Brush"/>
                <a:cs typeface="Times New Roman"/>
              </a:rPr>
              <a:t>: account lockout duration in second, 30 minutes in this case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A54D6B3-4A7D-16F9-C167-A4A9D229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095" y="3998441"/>
            <a:ext cx="8515350" cy="426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3F0C70-1A99-8562-0CBC-FBD664806390}"/>
              </a:ext>
            </a:extLst>
          </p:cNvPr>
          <p:cNvSpPr/>
          <p:nvPr/>
        </p:nvSpPr>
        <p:spPr>
          <a:xfrm>
            <a:off x="9385041" y="7755771"/>
            <a:ext cx="8447653" cy="22318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467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73207" y="1189394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Activity! </a:t>
            </a:r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24147" y="3200256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50">
                <a:solidFill>
                  <a:srgbClr val="FCC4E2"/>
                </a:solidFill>
                <a:latin typeface="Cabin Sketch"/>
                <a:sym typeface="Cabin Sketch"/>
              </a:rPr>
              <a:t>Getting Started</a:t>
            </a:r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24147" y="4562572"/>
            <a:ext cx="6730442" cy="469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1.) Open your </a:t>
            </a:r>
            <a:r>
              <a:rPr lang="en-US" sz="3250" err="1">
                <a:solidFill>
                  <a:srgbClr val="F0F0F0"/>
                </a:solidFill>
                <a:latin typeface="Caveat Brush"/>
                <a:sym typeface="Caveat Brush"/>
              </a:rPr>
              <a:t>OKCup</a:t>
            </a: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 VM and get ready to practice those skills you just read up on! </a:t>
            </a:r>
          </a:p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2.) Use the PowerPoint slides for specifics on how to achieve goals</a:t>
            </a:r>
          </a:p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3.) Take plenty of notes/screenshots so that for the competition, you have some quick references! </a:t>
            </a:r>
          </a:p>
          <a:p>
            <a:pPr algn="just">
              <a:lnSpc>
                <a:spcPts val="4619"/>
              </a:lnSpc>
            </a:pPr>
            <a:endParaRPr lang="en-US" sz="325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8" name="Freeform 8"/>
          <p:cNvSpPr/>
          <p:nvPr/>
        </p:nvSpPr>
        <p:spPr>
          <a:xfrm rot="-5400000">
            <a:off x="6022526" y="5937990"/>
            <a:ext cx="6243317" cy="397302"/>
          </a:xfrm>
          <a:custGeom>
            <a:avLst/>
            <a:gdLst/>
            <a:ahLst/>
            <a:cxnLst/>
            <a:rect l="l" t="t" r="r" b="b"/>
            <a:pathLst>
              <a:path w="6243317" h="397302">
                <a:moveTo>
                  <a:pt x="0" y="0"/>
                </a:moveTo>
                <a:lnTo>
                  <a:pt x="6243317" y="0"/>
                </a:lnTo>
                <a:lnTo>
                  <a:pt x="6243317" y="397302"/>
                </a:lnTo>
                <a:lnTo>
                  <a:pt x="0" y="397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133411" y="3013419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50">
                <a:solidFill>
                  <a:srgbClr val="FEF5A6"/>
                </a:solidFill>
                <a:latin typeface="Cabin Sketch"/>
                <a:sym typeface="Cabin Sketch"/>
              </a:rPr>
              <a:t>Objectives</a:t>
            </a:r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133411" y="4265832"/>
            <a:ext cx="6730442" cy="469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Students will be able to test their knowledge in Account Policy in the Linux Operating System. Topics discussed will be in reference to: </a:t>
            </a:r>
          </a:p>
          <a:p>
            <a:pPr marL="914400" lvl="1" indent="-457200" algn="just">
              <a:lnSpc>
                <a:spcPts val="4619"/>
              </a:lnSpc>
              <a:buFont typeface="Courier New"/>
              <a:buChar char="o"/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Password Age</a:t>
            </a:r>
          </a:p>
          <a:p>
            <a:pPr marL="914400" lvl="1" indent="-457200" algn="just">
              <a:lnSpc>
                <a:spcPts val="4619"/>
              </a:lnSpc>
              <a:buFont typeface="Courier New"/>
              <a:buChar char="o"/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Password Length</a:t>
            </a:r>
          </a:p>
          <a:p>
            <a:pPr marL="914400" lvl="1" indent="-457200" algn="just">
              <a:lnSpc>
                <a:spcPts val="4619"/>
              </a:lnSpc>
              <a:buFont typeface="Courier New"/>
              <a:buChar char="o"/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Password History</a:t>
            </a:r>
          </a:p>
          <a:p>
            <a:pPr marL="914400" lvl="1" indent="-457200" algn="just">
              <a:lnSpc>
                <a:spcPts val="4619"/>
              </a:lnSpc>
              <a:buFont typeface="Courier New"/>
              <a:buChar char="o"/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Account Lock out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8700" y="979844"/>
            <a:ext cx="2340974" cy="1877656"/>
          </a:xfrm>
          <a:custGeom>
            <a:avLst/>
            <a:gdLst/>
            <a:ahLst/>
            <a:cxnLst/>
            <a:rect l="l" t="t" r="r" b="b"/>
            <a:pathLst>
              <a:path w="2340974" h="1877656">
                <a:moveTo>
                  <a:pt x="0" y="0"/>
                </a:moveTo>
                <a:lnTo>
                  <a:pt x="2340974" y="0"/>
                </a:lnTo>
                <a:lnTo>
                  <a:pt x="2340974" y="1877656"/>
                </a:lnTo>
                <a:lnTo>
                  <a:pt x="0" y="1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86836">
            <a:off x="15339081" y="742912"/>
            <a:ext cx="1620411" cy="2351520"/>
          </a:xfrm>
          <a:custGeom>
            <a:avLst/>
            <a:gdLst/>
            <a:ahLst/>
            <a:cxnLst/>
            <a:rect l="l" t="t" r="r" b="b"/>
            <a:pathLst>
              <a:path w="1620411" h="2351520">
                <a:moveTo>
                  <a:pt x="0" y="0"/>
                </a:moveTo>
                <a:lnTo>
                  <a:pt x="1620411" y="0"/>
                </a:lnTo>
                <a:lnTo>
                  <a:pt x="1620411" y="2351520"/>
                </a:lnTo>
                <a:lnTo>
                  <a:pt x="0" y="2351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73207" y="1189394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Instructions:</a:t>
            </a:r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53940" y="3162156"/>
            <a:ext cx="673044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7200">
                <a:solidFill>
                  <a:srgbClr val="C1FF72"/>
                </a:solidFill>
                <a:latin typeface="Cabin Sketch"/>
                <a:sym typeface="Cabin Sketch"/>
              </a:rPr>
              <a:t>Password Age</a:t>
            </a:r>
            <a:endParaRPr lang="en-US" sz="7200">
              <a:solidFill>
                <a:srgbClr val="C1FF72"/>
              </a:solidFill>
              <a:latin typeface="Cabin Sketch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3283050"/>
            <a:ext cx="8115300" cy="11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Change the password age to fit within NIST guidelines (1 year) for users Aang and Toph</a:t>
            </a:r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53940" y="4716685"/>
            <a:ext cx="718104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7200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Password Length</a:t>
            </a:r>
            <a:endParaRPr lang="en-US" sz="7200">
              <a:solidFill>
                <a:srgbClr val="FCC4E2"/>
              </a:solidFill>
              <a:latin typeface="Cabin Sketch"/>
              <a:ea typeface="Cabin Sketch"/>
              <a:cs typeface="Cabin Sketch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4826589"/>
            <a:ext cx="8115300" cy="11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Change the password length to 16 characters for Sokka and Katara</a:t>
            </a:r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53941" y="6250698"/>
            <a:ext cx="7642643" cy="1349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7200">
                <a:solidFill>
                  <a:srgbClr val="AAEBD7"/>
                </a:solidFill>
                <a:latin typeface="Cabin Sketch"/>
                <a:sym typeface="Cabin Sketch"/>
              </a:rPr>
              <a:t>Password History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0" y="7954207"/>
            <a:ext cx="8115300" cy="11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Lock Zuko and Appa out of their accounts after the 3rd failed log in attempt for 60 seconds</a:t>
            </a:r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888586" y="-375622"/>
            <a:ext cx="2047756" cy="2808644"/>
          </a:xfrm>
          <a:custGeom>
            <a:avLst/>
            <a:gdLst/>
            <a:ahLst/>
            <a:cxnLst/>
            <a:rect l="l" t="t" r="r" b="b"/>
            <a:pathLst>
              <a:path w="2047756" h="2808644">
                <a:moveTo>
                  <a:pt x="0" y="0"/>
                </a:moveTo>
                <a:lnTo>
                  <a:pt x="2047756" y="0"/>
                </a:lnTo>
                <a:lnTo>
                  <a:pt x="2047756" y="2808644"/>
                </a:lnTo>
                <a:lnTo>
                  <a:pt x="0" y="280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87715" y="718511"/>
            <a:ext cx="2227854" cy="2090132"/>
          </a:xfrm>
          <a:custGeom>
            <a:avLst/>
            <a:gdLst/>
            <a:ahLst/>
            <a:cxnLst/>
            <a:rect l="l" t="t" r="r" b="b"/>
            <a:pathLst>
              <a:path w="2227854" h="2090132">
                <a:moveTo>
                  <a:pt x="0" y="0"/>
                </a:moveTo>
                <a:lnTo>
                  <a:pt x="2227854" y="0"/>
                </a:lnTo>
                <a:lnTo>
                  <a:pt x="2227854" y="2090133"/>
                </a:lnTo>
                <a:lnTo>
                  <a:pt x="0" y="2090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5F0A10E-70D6-F163-0085-E95F9BAC04AB}"/>
              </a:ext>
            </a:extLst>
          </p:cNvPr>
          <p:cNvSpPr txBox="1"/>
          <p:nvPr/>
        </p:nvSpPr>
        <p:spPr>
          <a:xfrm>
            <a:off x="852854" y="7855293"/>
            <a:ext cx="7642643" cy="1349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7200">
                <a:solidFill>
                  <a:srgbClr val="E0DD22"/>
                </a:solidFill>
                <a:latin typeface="Cabin Sketch"/>
                <a:sym typeface="Cabin Sketch"/>
              </a:rPr>
              <a:t>Account Lockout</a:t>
            </a:r>
            <a:endParaRPr 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5EB044D-0109-3068-A997-3D17DC1185BA}"/>
              </a:ext>
            </a:extLst>
          </p:cNvPr>
          <p:cNvSpPr txBox="1"/>
          <p:nvPr/>
        </p:nvSpPr>
        <p:spPr>
          <a:xfrm>
            <a:off x="9144000" y="6354251"/>
            <a:ext cx="8115300" cy="115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Configure the settings for Momo's account to make sure he doesn't reuse the same password</a:t>
            </a:r>
            <a:endParaRPr lang="en-US" sz="3250">
              <a:solidFill>
                <a:srgbClr val="F0F0F0"/>
              </a:solidFill>
              <a:latin typeface="Caveat Brush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0324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Quiz!</a:t>
            </a:r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15807" y="4008382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034735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C1FF72"/>
                </a:solidFill>
                <a:latin typeface="Cabin Sketch"/>
                <a:ea typeface="Cabin Sketch"/>
                <a:cs typeface="Cabin Sketch"/>
                <a:sym typeface="Cabin Sketch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5807" y="5768151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794504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5807" y="7527100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3453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03</a:t>
            </a:r>
          </a:p>
        </p:txBody>
      </p:sp>
      <p:pic>
        <p:nvPicPr>
          <p:cNvPr id="11" name="Picture 10" descr="A quiz on a chalkboard&#10;&#10;AI-generated content may be incorrect.">
            <a:extLst>
              <a:ext uri="{FF2B5EF4-FFF2-40B4-BE49-F238E27FC236}">
                <a16:creationId xmlns:a16="http://schemas.microsoft.com/office/drawing/2014/main" id="{1AE3CEAB-2CFF-A253-FD2B-A3951B1B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" y="6351"/>
            <a:ext cx="18250958" cy="102954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1</a:t>
            </a:r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32686" y="4805824"/>
            <a:ext cx="2892497" cy="3549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Pulls up the passwords hexadecimal value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7307" y="5058603"/>
            <a:ext cx="2639719" cy="264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Pulls up a help menu for flags</a:t>
            </a:r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606975" y="4805824"/>
            <a:ext cx="2639719" cy="354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Subtracts "h" from the password</a:t>
            </a:r>
            <a:endParaRPr 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D8B7C3C1-AB98-258A-A41E-A4414E17AF84}"/>
              </a:ext>
            </a:extLst>
          </p:cNvPr>
          <p:cNvSpPr txBox="1"/>
          <p:nvPr/>
        </p:nvSpPr>
        <p:spPr>
          <a:xfrm>
            <a:off x="1050681" y="2093581"/>
            <a:ext cx="16230600" cy="128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5400" spc="88">
                <a:solidFill>
                  <a:schemeClr val="bg1"/>
                </a:solidFill>
                <a:latin typeface="Cabin Sketch"/>
                <a:sym typeface="Cabin Sketch"/>
              </a:rPr>
              <a:t>What does the –h flag do in </a:t>
            </a:r>
            <a:r>
              <a:rPr lang="en-US" sz="5400" spc="88" err="1">
                <a:solidFill>
                  <a:schemeClr val="bg1"/>
                </a:solidFill>
                <a:latin typeface="Cabin Sketch"/>
                <a:sym typeface="Cabin Sketch"/>
              </a:rPr>
              <a:t>chage</a:t>
            </a:r>
            <a:r>
              <a:rPr lang="en-US" sz="5400" spc="88">
                <a:solidFill>
                  <a:schemeClr val="bg1"/>
                </a:solidFill>
                <a:latin typeface="Cabin Sketch"/>
                <a:sym typeface="Cabin Sketch"/>
              </a:rPr>
              <a:t>? </a:t>
            </a:r>
            <a:endParaRPr lang="en-US" sz="5400" spc="88">
              <a:solidFill>
                <a:schemeClr val="bg1"/>
              </a:solidFill>
              <a:latin typeface="Cabin Sketch"/>
              <a:ea typeface="Calibri"/>
              <a:cs typeface="Calibri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0876616-BC90-3FE8-5C0D-D0EF823F7BED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012BE-931F-4E78-3481-329E2D35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9D2B7F-B5D7-B5DB-5A87-9A6CB1A9043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D6234EB-3C70-0192-53AB-448D5F6E0D30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85F0FD3-7720-9B33-CC5D-3C667A7AB653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3A6E82-6980-6284-B9E1-D114CC57BA0B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59A735A-DA47-068F-41E8-969DD47CFE67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2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8C3EE73-A3A2-497E-D5CE-7A209121B297}"/>
              </a:ext>
            </a:extLst>
          </p:cNvPr>
          <p:cNvSpPr txBox="1"/>
          <p:nvPr/>
        </p:nvSpPr>
        <p:spPr>
          <a:xfrm>
            <a:off x="2032686" y="4377199"/>
            <a:ext cx="2892497" cy="3546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-M is for Maximum and –m is for minimum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992498F-11C2-530F-86EA-04A745314A9B}"/>
              </a:ext>
            </a:extLst>
          </p:cNvPr>
          <p:cNvSpPr txBox="1"/>
          <p:nvPr/>
        </p:nvSpPr>
        <p:spPr>
          <a:xfrm>
            <a:off x="7847307" y="4618988"/>
            <a:ext cx="2639719" cy="354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Nothing, flags are not case sensitive</a:t>
            </a:r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978387C-5F4D-04A7-32B9-043D11277BFB}"/>
              </a:ext>
            </a:extLst>
          </p:cNvPr>
          <p:cNvSpPr txBox="1"/>
          <p:nvPr/>
        </p:nvSpPr>
        <p:spPr>
          <a:xfrm>
            <a:off x="13661927" y="4421160"/>
            <a:ext cx="2639719" cy="470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-M is for the M in PAM and</a:t>
            </a:r>
            <a:endParaRPr lang="en-US" sz="5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ctr"/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 –m is for MD5</a:t>
            </a:r>
            <a:endParaRPr lang="en-US" sz="5000">
              <a:solidFill>
                <a:srgbClr val="000000"/>
              </a:solidFill>
              <a:latin typeface="Caveat Brush"/>
            </a:endParaRP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6599BA6-5D8F-0BC0-2C84-D7A1076A2A9D}"/>
              </a:ext>
            </a:extLst>
          </p:cNvPr>
          <p:cNvSpPr txBox="1"/>
          <p:nvPr/>
        </p:nvSpPr>
        <p:spPr>
          <a:xfrm>
            <a:off x="1050681" y="2093581"/>
            <a:ext cx="16230600" cy="122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400" spc="88">
                <a:solidFill>
                  <a:schemeClr val="bg1"/>
                </a:solidFill>
                <a:latin typeface="Cabin Sketch"/>
                <a:sym typeface="Cabin Sketch"/>
              </a:rPr>
              <a:t>What is the difference between –M and –m?</a:t>
            </a:r>
            <a:endParaRPr lang="en-US" sz="4400" spc="88">
              <a:solidFill>
                <a:schemeClr val="bg1"/>
              </a:solidFill>
              <a:latin typeface="Cabin Sketch"/>
              <a:ea typeface="Calibri"/>
              <a:cs typeface="Calibri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F3FEC56-DFC5-AABA-DCA4-D7F63BF83CD1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690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697F6F-EF54-87D1-6F26-88A711A43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F62038-C848-5C56-4323-70C37FB4F4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846B9F5-884E-B7AF-A3EC-D6CCC05D21ED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16E2E3D-9F4D-E0D5-A2A1-403A71FB19EA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9A6ED32-2540-C2D5-1797-FA38E3AF2E21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55EED0D-98B7-906C-9D2D-98B32190982D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3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5C83624-CB2C-7164-F48F-EC8AB2153B10}"/>
              </a:ext>
            </a:extLst>
          </p:cNvPr>
          <p:cNvSpPr txBox="1"/>
          <p:nvPr/>
        </p:nvSpPr>
        <p:spPr>
          <a:xfrm>
            <a:off x="2043269" y="4953991"/>
            <a:ext cx="2892497" cy="2648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change [options] username</a:t>
            </a:r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FFD3D31-18EC-6D6D-2732-0CF3D8A7522B}"/>
              </a:ext>
            </a:extLst>
          </p:cNvPr>
          <p:cNvSpPr txBox="1"/>
          <p:nvPr/>
        </p:nvSpPr>
        <p:spPr>
          <a:xfrm>
            <a:off x="7815557" y="4815186"/>
            <a:ext cx="2639719" cy="264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err="1">
                <a:solidFill>
                  <a:srgbClr val="F0F0F0"/>
                </a:solidFill>
                <a:latin typeface="Caveat Brush"/>
                <a:sym typeface="Caveat Brush"/>
              </a:rPr>
              <a:t>chage</a:t>
            </a: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 [options] username</a:t>
            </a:r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D824BFC-787B-F7F7-072D-BA598904D9C8}"/>
              </a:ext>
            </a:extLst>
          </p:cNvPr>
          <p:cNvSpPr txBox="1"/>
          <p:nvPr/>
        </p:nvSpPr>
        <p:spPr>
          <a:xfrm>
            <a:off x="13532892" y="4953991"/>
            <a:ext cx="2639719" cy="265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err="1">
                <a:solidFill>
                  <a:srgbClr val="F0F0F0"/>
                </a:solidFill>
                <a:latin typeface="Caveat Brush"/>
              </a:rPr>
              <a:t>chage</a:t>
            </a:r>
            <a:r>
              <a:rPr lang="en-US" sz="5000">
                <a:solidFill>
                  <a:srgbClr val="F0F0F0"/>
                </a:solidFill>
                <a:latin typeface="Caveat Brush"/>
              </a:rPr>
              <a:t>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[ options] password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87B6640-FA3C-1387-F83B-5E6B267AD065}"/>
              </a:ext>
            </a:extLst>
          </p:cNvPr>
          <p:cNvSpPr txBox="1"/>
          <p:nvPr/>
        </p:nvSpPr>
        <p:spPr>
          <a:xfrm>
            <a:off x="1050681" y="2093581"/>
            <a:ext cx="16230600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000" spc="88">
                <a:solidFill>
                  <a:schemeClr val="bg1"/>
                </a:solidFill>
                <a:latin typeface="Cabin Sketch"/>
                <a:sym typeface="Cabin Sketch"/>
              </a:rPr>
              <a:t>What is the correct format for changing a password's age? </a:t>
            </a:r>
            <a:endParaRPr lang="en-US" sz="4000" spc="88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864E702-CD95-BE11-FD5D-64267A1C6ECC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2433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2803" y="986367"/>
            <a:ext cx="15143560" cy="3166381"/>
          </a:xfrm>
          <a:custGeom>
            <a:avLst/>
            <a:gdLst/>
            <a:ahLst/>
            <a:cxnLst/>
            <a:rect l="l" t="t" r="r" b="b"/>
            <a:pathLst>
              <a:path w="15143560" h="3166381">
                <a:moveTo>
                  <a:pt x="0" y="0"/>
                </a:moveTo>
                <a:lnTo>
                  <a:pt x="15143560" y="0"/>
                </a:lnTo>
                <a:lnTo>
                  <a:pt x="15143560" y="3166381"/>
                </a:lnTo>
                <a:lnTo>
                  <a:pt x="0" y="3166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74372" y="1939290"/>
            <a:ext cx="13139257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79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89667" y="4744508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9667" y="6125410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667" y="7506310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91819" y="4744508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65122" y="4744508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5122" y="6125409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5122" y="7506310"/>
            <a:ext cx="798952" cy="102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sym typeface="Caveat Brush"/>
              </a:rPr>
              <a:t>06</a:t>
            </a:r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891819" y="6125410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Password Age</a:t>
            </a:r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91819" y="7506310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Password Length</a:t>
            </a:r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067274" y="4744508"/>
            <a:ext cx="564850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Password History</a:t>
            </a:r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1067274" y="6125409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Account Lockout</a:t>
            </a:r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1067274" y="7506310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Activity</a:t>
            </a:r>
            <a:endParaRPr lang="en-US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86D02913-A373-0ED5-041D-0A59B99B313D}"/>
              </a:ext>
            </a:extLst>
          </p:cNvPr>
          <p:cNvSpPr txBox="1"/>
          <p:nvPr/>
        </p:nvSpPr>
        <p:spPr>
          <a:xfrm>
            <a:off x="7197039" y="8538410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07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F49E1A2E-9277-7078-47E0-C13E6AD8DA7F}"/>
              </a:ext>
            </a:extLst>
          </p:cNvPr>
          <p:cNvSpPr txBox="1"/>
          <p:nvPr/>
        </p:nvSpPr>
        <p:spPr>
          <a:xfrm>
            <a:off x="8209773" y="8532894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Quiz!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6BFA76-4AA8-39EA-9963-3DB093096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86AD92-3BDE-014A-AB3B-C23CA286A70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32709E0-7FA1-55D2-FCF9-E07C08FC6F89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342B16-CE27-852B-BA1F-AC07BC49A54E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EE761E6-2476-D6B7-1478-690EE61B91ED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F2D1D86-9AC2-6336-7FF6-9472AA7D6862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4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E0CE905-6838-CDF9-28FC-F6B8CFC60041}"/>
              </a:ext>
            </a:extLst>
          </p:cNvPr>
          <p:cNvSpPr txBox="1"/>
          <p:nvPr/>
        </p:nvSpPr>
        <p:spPr>
          <a:xfrm>
            <a:off x="2043269" y="4922241"/>
            <a:ext cx="2892497" cy="2648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Shorthand for challenge </a:t>
            </a:r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8A4F745-A704-1C6E-90E6-BE8374640EF8}"/>
              </a:ext>
            </a:extLst>
          </p:cNvPr>
          <p:cNvSpPr txBox="1"/>
          <p:nvPr/>
        </p:nvSpPr>
        <p:spPr>
          <a:xfrm>
            <a:off x="7847307" y="5058603"/>
            <a:ext cx="2639719" cy="264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This is not a real command</a:t>
            </a:r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DF0672B-9C5C-DD5A-9ED4-5C056DCB6799}"/>
              </a:ext>
            </a:extLst>
          </p:cNvPr>
          <p:cNvSpPr txBox="1"/>
          <p:nvPr/>
        </p:nvSpPr>
        <p:spPr>
          <a:xfrm>
            <a:off x="13532892" y="5070408"/>
            <a:ext cx="2639719" cy="264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"Change"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veat Brush"/>
            </a:endParaR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+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veat Brush"/>
            </a:endParaR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"Age"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76D9CCD-CA6C-62FD-0B18-701D4FACA32D}"/>
              </a:ext>
            </a:extLst>
          </p:cNvPr>
          <p:cNvSpPr txBox="1"/>
          <p:nvPr/>
        </p:nvSpPr>
        <p:spPr>
          <a:xfrm>
            <a:off x="1050681" y="2093581"/>
            <a:ext cx="16230600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000" spc="88">
                <a:solidFill>
                  <a:schemeClr val="bg1"/>
                </a:solidFill>
                <a:latin typeface="Cabin Sketch"/>
                <a:sym typeface="Cabin Sketch"/>
              </a:rPr>
              <a:t>What does "</a:t>
            </a:r>
            <a:r>
              <a:rPr lang="en-US" sz="4000" spc="88" err="1">
                <a:solidFill>
                  <a:schemeClr val="bg1"/>
                </a:solidFill>
                <a:latin typeface="Cabin Sketch"/>
                <a:sym typeface="Cabin Sketch"/>
              </a:rPr>
              <a:t>chage</a:t>
            </a:r>
            <a:r>
              <a:rPr lang="en-US" sz="4000" spc="88">
                <a:solidFill>
                  <a:schemeClr val="bg1"/>
                </a:solidFill>
                <a:latin typeface="Cabin Sketch"/>
                <a:sym typeface="Cabin Sketch"/>
              </a:rPr>
              <a:t>" stand for? </a:t>
            </a:r>
            <a:endParaRPr lang="en-US" sz="4000" spc="88">
              <a:solidFill>
                <a:schemeClr val="bg1"/>
              </a:solidFill>
              <a:latin typeface="Cabin Sketch"/>
              <a:ea typeface="Calibri"/>
              <a:cs typeface="Calibri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4D16195-F4EF-3160-60B6-D7257DEFBD37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10832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8CFBD-0C8F-EBE3-7937-528C5468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501AD7-9362-F01D-EA1B-578D5FB8C32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13FC33-1020-2CBC-587B-D746FDCE5271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BA1CD90-E5A7-BB12-E1EE-8BAF4507C27F}"/>
              </a:ext>
            </a:extLst>
          </p:cNvPr>
          <p:cNvSpPr/>
          <p:nvPr/>
        </p:nvSpPr>
        <p:spPr>
          <a:xfrm>
            <a:off x="6711436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A31BF97-F135-2459-E9D3-65253A1DAB56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9870F08-082F-9D00-C553-4D11F6340FA0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5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8EDC0D-0CD8-CAF4-4E78-7E1D777A723C}"/>
              </a:ext>
            </a:extLst>
          </p:cNvPr>
          <p:cNvSpPr txBox="1"/>
          <p:nvPr/>
        </p:nvSpPr>
        <p:spPr>
          <a:xfrm>
            <a:off x="1439205" y="5146526"/>
            <a:ext cx="4079458" cy="2648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400">
                <a:solidFill>
                  <a:srgbClr val="F0F0F0"/>
                </a:solidFill>
                <a:latin typeface="Caveat Brush"/>
              </a:rPr>
              <a:t>To force people to be creative with their passwords</a:t>
            </a:r>
            <a:endParaRPr lang="en-US" sz="4400">
              <a:ea typeface="Calibri"/>
              <a:cs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1805AF5-9852-F8EB-4C90-15AD8E258175}"/>
              </a:ext>
            </a:extLst>
          </p:cNvPr>
          <p:cNvSpPr txBox="1"/>
          <p:nvPr/>
        </p:nvSpPr>
        <p:spPr>
          <a:xfrm>
            <a:off x="7165903" y="5058603"/>
            <a:ext cx="3991536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>
                <a:solidFill>
                  <a:srgbClr val="F0F0F0"/>
                </a:solidFill>
                <a:latin typeface="Caveat Brush"/>
                <a:sym typeface="Caveat Brush"/>
              </a:rPr>
              <a:t>To ensure that if an old password is compromised,  the new one won't be automatically</a:t>
            </a:r>
            <a:endParaRPr lang="en-US" sz="4000">
              <a:ea typeface="Calibri"/>
              <a:cs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F89036-6590-15CB-0D9E-2DFBCD793DBF}"/>
              </a:ext>
            </a:extLst>
          </p:cNvPr>
          <p:cNvSpPr txBox="1"/>
          <p:nvPr/>
        </p:nvSpPr>
        <p:spPr>
          <a:xfrm>
            <a:off x="13530042" y="5058603"/>
            <a:ext cx="2639719" cy="264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To create busy work for IT</a:t>
            </a:r>
            <a:endParaRPr 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7FF74830-19FC-B8B4-893C-C32887D2FE1E}"/>
              </a:ext>
            </a:extLst>
          </p:cNvPr>
          <p:cNvSpPr txBox="1"/>
          <p:nvPr/>
        </p:nvSpPr>
        <p:spPr>
          <a:xfrm>
            <a:off x="1050681" y="2093581"/>
            <a:ext cx="16230600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000" spc="88">
                <a:solidFill>
                  <a:schemeClr val="bg1"/>
                </a:solidFill>
                <a:latin typeface="Cabin Sketch"/>
                <a:sym typeface="Cabin Sketch"/>
              </a:rPr>
              <a:t>Why is disabling password reuse important? </a:t>
            </a:r>
            <a:endParaRPr lang="en-US" sz="4000" spc="88">
              <a:solidFill>
                <a:schemeClr val="bg1"/>
              </a:solidFill>
              <a:latin typeface="Cabin Sketch"/>
              <a:ea typeface="Calibri"/>
              <a:cs typeface="Calibri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81B6173-65B2-234D-CAF2-94B11AF6B4E4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92858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8166C-3B8E-00D4-9770-4758CD577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318F206-3155-988E-24E2-06904476D5B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FCA1C71-7A7F-4E2B-AAE1-067AADFE2901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2143E6C-F84A-4B2D-BE9E-EB9BE655073D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DCEEF9A-D0D1-2C4D-E448-6F7DD637AAC7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A9DD45-160C-160C-02DD-94E0597A2E81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6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AD598E-5496-D31F-44ED-87232090CC4C}"/>
              </a:ext>
            </a:extLst>
          </p:cNvPr>
          <p:cNvSpPr txBox="1"/>
          <p:nvPr/>
        </p:nvSpPr>
        <p:spPr>
          <a:xfrm>
            <a:off x="1527129" y="4805824"/>
            <a:ext cx="4013515" cy="3549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000">
                <a:solidFill>
                  <a:srgbClr val="F0F0F0"/>
                </a:solidFill>
                <a:latin typeface="Caveat Brush"/>
              </a:rPr>
              <a:t>So that malicious actors cannot use password crackers as fast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FBF95B8-AA25-AD12-1083-7B4F77A54A90}"/>
              </a:ext>
            </a:extLst>
          </p:cNvPr>
          <p:cNvSpPr txBox="1"/>
          <p:nvPr/>
        </p:nvSpPr>
        <p:spPr>
          <a:xfrm>
            <a:off x="7891269" y="4618988"/>
            <a:ext cx="2639719" cy="354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To pick on people who are bad spellers</a:t>
            </a:r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D217591-0E08-EA34-B0B4-4028FB886B4F}"/>
              </a:ext>
            </a:extLst>
          </p:cNvPr>
          <p:cNvSpPr txBox="1"/>
          <p:nvPr/>
        </p:nvSpPr>
        <p:spPr>
          <a:xfrm>
            <a:off x="13398159" y="5069593"/>
            <a:ext cx="3035372" cy="265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To make your system highly customizable 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CD8ED87-7534-A811-949C-997AB2607DFD}"/>
              </a:ext>
            </a:extLst>
          </p:cNvPr>
          <p:cNvSpPr txBox="1"/>
          <p:nvPr/>
        </p:nvSpPr>
        <p:spPr>
          <a:xfrm>
            <a:off x="292345" y="2093581"/>
            <a:ext cx="17835196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800" spc="88">
                <a:solidFill>
                  <a:schemeClr val="bg1"/>
                </a:solidFill>
                <a:latin typeface="Cabin Sketch"/>
              </a:rPr>
              <a:t>Why is setting account lockout an valuable security measure?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13E854A-488A-461E-3FC7-9930F1684E40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3545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38250"/>
            <a:ext cx="8538328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Answer Key</a:t>
            </a:r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50373" y="285750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643437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1: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706319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AAEBD7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2: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32955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3: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905081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EF5A6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4: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06712" y="3644568"/>
            <a:ext cx="7923630" cy="16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Pulls up a help menu for flags</a:t>
            </a:r>
            <a:endParaRPr lang="en-US" sz="500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7208" y="4704855"/>
            <a:ext cx="9905562" cy="16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-M is for Maximum and –m is for minimum</a:t>
            </a:r>
            <a:endParaRPr lang="en-US" sz="500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384045" y="5842480"/>
            <a:ext cx="3542130" cy="85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20%</a:t>
            </a:r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339958" y="6903616"/>
            <a:ext cx="5806149" cy="16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"Change" + "Age"</a:t>
            </a:r>
            <a:endParaRPr lang="en-US" sz="500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9A9962A4-4E73-2D30-769F-F590657FD490}"/>
              </a:ext>
            </a:extLst>
          </p:cNvPr>
          <p:cNvSpPr txBox="1"/>
          <p:nvPr/>
        </p:nvSpPr>
        <p:spPr>
          <a:xfrm>
            <a:off x="1028700" y="7982139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92D050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5: </a:t>
            </a:r>
            <a:endParaRPr lang="en-US" sz="5000">
              <a:solidFill>
                <a:srgbClr val="92D050"/>
              </a:solidFill>
              <a:latin typeface="Cabin Sketch"/>
              <a:ea typeface="Cabin Sketch"/>
              <a:cs typeface="Cabin Sketch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49872777-2A79-11F2-8ECD-0B36C0512DC8}"/>
              </a:ext>
            </a:extLst>
          </p:cNvPr>
          <p:cNvSpPr txBox="1"/>
          <p:nvPr/>
        </p:nvSpPr>
        <p:spPr>
          <a:xfrm>
            <a:off x="4384045" y="7892749"/>
            <a:ext cx="15818388" cy="1964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To ensure that if an old password is compromised, </a:t>
            </a:r>
            <a:endParaRPr lang="en-US" sz="3600">
              <a:solidFill>
                <a:srgbClr val="000000"/>
              </a:solidFill>
              <a:latin typeface="Caveat Brush"/>
              <a:ea typeface="Caveat Brush"/>
              <a:cs typeface="Caveat Brush"/>
            </a:endParaRPr>
          </a:p>
          <a:p>
            <a:r>
              <a:rPr lang="en-US" sz="36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the new one won't be automatically</a:t>
            </a:r>
            <a:endParaRPr lang="en-US" sz="3600">
              <a:solidFill>
                <a:srgbClr val="000000"/>
              </a:solidFill>
              <a:latin typeface="Caveat Brush"/>
              <a:ea typeface="Caveat Brush"/>
              <a:cs typeface="Caveat Brush"/>
            </a:endParaRP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A2F8E120-6EE6-1CBD-C8EB-6DAB5F6BA26E}"/>
              </a:ext>
            </a:extLst>
          </p:cNvPr>
          <p:cNvSpPr txBox="1"/>
          <p:nvPr/>
        </p:nvSpPr>
        <p:spPr>
          <a:xfrm>
            <a:off x="1028700" y="8982263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9F4B9F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6: </a:t>
            </a:r>
            <a:endParaRPr lang="en-US" sz="5000">
              <a:solidFill>
                <a:srgbClr val="9F4B9F"/>
              </a:solidFill>
              <a:latin typeface="Cabin Sketch"/>
              <a:ea typeface="Cabin Sketch"/>
              <a:cs typeface="Cabin Sketch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8221F953-F4D1-979E-8D63-E56F9BE85477}"/>
              </a:ext>
            </a:extLst>
          </p:cNvPr>
          <p:cNvSpPr txBox="1"/>
          <p:nvPr/>
        </p:nvSpPr>
        <p:spPr>
          <a:xfrm>
            <a:off x="3944429" y="9134662"/>
            <a:ext cx="12037697" cy="1472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So that malicious actors cannot use password crackers as fast</a:t>
            </a:r>
            <a:endParaRPr lang="en-US" sz="400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96462"/>
            <a:ext cx="8115300" cy="314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Additional Resources</a:t>
            </a:r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386349"/>
            <a:ext cx="9071463" cy="5278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0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For more details on flags for </a:t>
            </a:r>
            <a:r>
              <a:rPr lang="en-US" sz="3200" err="1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chage</a:t>
            </a:r>
            <a:r>
              <a:rPr lang="en-US" sz="320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: </a:t>
            </a:r>
          </a:p>
          <a:p>
            <a:pPr algn="just">
              <a:lnSpc>
                <a:spcPts val="4619"/>
              </a:lnSpc>
            </a:pPr>
            <a:r>
              <a:rPr lang="en-US" sz="3200">
                <a:solidFill>
                  <a:schemeClr val="accent1"/>
                </a:solidFill>
                <a:latin typeface="Caveat Brush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https://www.geeksforgeeks.org/chage-command-in-linux-with-examples/</a:t>
            </a:r>
            <a:endParaRPr lang="en-US">
              <a:solidFill>
                <a:schemeClr val="accent1"/>
              </a:solidFill>
              <a:latin typeface="Caveat Brush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>
              <a:lnSpc>
                <a:spcPts val="4619"/>
              </a:lnSpc>
            </a:pPr>
            <a:r>
              <a:rPr lang="en-US" sz="32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For a visual walk through on setting password min/max's, this is a helpful video: </a:t>
            </a:r>
            <a:endParaRPr lang="en-US" sz="3200">
              <a:solidFill>
                <a:srgbClr val="FFFFFF"/>
              </a:solidFill>
              <a:latin typeface="Caveat Brush"/>
              <a:ea typeface="Caveat Brush"/>
              <a:cs typeface="Caveat Brush"/>
            </a:endParaRPr>
          </a:p>
          <a:p>
            <a:pPr algn="just">
              <a:lnSpc>
                <a:spcPts val="4619"/>
              </a:lnSpc>
            </a:pPr>
            <a:r>
              <a:rPr lang="en-US" sz="3200">
                <a:solidFill>
                  <a:schemeClr val="accent1"/>
                </a:solidFill>
                <a:latin typeface="Caveat Brus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https://www.youtube.com/watch?v=s7NJNz3AwHU&amp;t=185s</a:t>
            </a:r>
            <a:endParaRPr lang="en-US" sz="3200">
              <a:solidFill>
                <a:schemeClr val="accent1"/>
              </a:solidFill>
              <a:latin typeface="Caveat Brush"/>
            </a:endParaRPr>
          </a:p>
          <a:p>
            <a:pPr algn="just">
              <a:lnSpc>
                <a:spcPts val="4619"/>
              </a:lnSpc>
            </a:pPr>
            <a:r>
              <a:rPr lang="en-US" sz="3200">
                <a:solidFill>
                  <a:schemeClr val="bg1"/>
                </a:solidFill>
                <a:latin typeface="Caveat Brush"/>
              </a:rPr>
              <a:t>For a breakdown of what a line of commands does, type the command and flags here:</a:t>
            </a:r>
          </a:p>
          <a:p>
            <a:pPr algn="just">
              <a:lnSpc>
                <a:spcPts val="4619"/>
              </a:lnSpc>
            </a:pPr>
            <a:r>
              <a:rPr lang="en-US" sz="3200">
                <a:solidFill>
                  <a:schemeClr val="accent1"/>
                </a:solidFill>
                <a:latin typeface="Caveat Brush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https://explainshell.com/</a:t>
            </a:r>
            <a:endParaRPr lang="en-US" sz="3200">
              <a:solidFill>
                <a:schemeClr val="accent1"/>
              </a:solidFill>
              <a:latin typeface="Caveat Brush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479726" y="7253171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26180">
            <a:off x="852907" y="935093"/>
            <a:ext cx="3095959" cy="3312796"/>
          </a:xfrm>
          <a:custGeom>
            <a:avLst/>
            <a:gdLst/>
            <a:ahLst/>
            <a:cxnLst/>
            <a:rect l="l" t="t" r="r" b="b"/>
            <a:pathLst>
              <a:path w="3095959" h="3312796">
                <a:moveTo>
                  <a:pt x="0" y="0"/>
                </a:moveTo>
                <a:lnTo>
                  <a:pt x="3095958" y="0"/>
                </a:lnTo>
                <a:lnTo>
                  <a:pt x="3095958" y="3312796"/>
                </a:lnTo>
                <a:lnTo>
                  <a:pt x="0" y="3312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64790" y="2717800"/>
            <a:ext cx="16158420" cy="52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THANK</a:t>
            </a:r>
          </a:p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YOU!</a:t>
            </a:r>
          </a:p>
        </p:txBody>
      </p:sp>
      <p:sp>
        <p:nvSpPr>
          <p:cNvPr id="6" name="Freeform 6"/>
          <p:cNvSpPr/>
          <p:nvPr/>
        </p:nvSpPr>
        <p:spPr>
          <a:xfrm>
            <a:off x="15127362" y="1028700"/>
            <a:ext cx="2095848" cy="2516848"/>
          </a:xfrm>
          <a:custGeom>
            <a:avLst/>
            <a:gdLst/>
            <a:ahLst/>
            <a:cxnLst/>
            <a:rect l="l" t="t" r="r" b="b"/>
            <a:pathLst>
              <a:path w="2095848" h="2516848">
                <a:moveTo>
                  <a:pt x="0" y="0"/>
                </a:moveTo>
                <a:lnTo>
                  <a:pt x="2095848" y="0"/>
                </a:lnTo>
                <a:lnTo>
                  <a:pt x="2095848" y="2516848"/>
                </a:lnTo>
                <a:lnTo>
                  <a:pt x="0" y="2516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549232">
            <a:off x="14102607" y="5493199"/>
            <a:ext cx="2067970" cy="3488907"/>
          </a:xfrm>
          <a:custGeom>
            <a:avLst/>
            <a:gdLst/>
            <a:ahLst/>
            <a:cxnLst/>
            <a:rect l="l" t="t" r="r" b="b"/>
            <a:pathLst>
              <a:path w="2067970" h="3488907">
                <a:moveTo>
                  <a:pt x="0" y="0"/>
                </a:moveTo>
                <a:lnTo>
                  <a:pt x="2067970" y="0"/>
                </a:lnTo>
                <a:lnTo>
                  <a:pt x="2067970" y="3488906"/>
                </a:lnTo>
                <a:lnTo>
                  <a:pt x="0" y="3488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98BB9E37-64BD-FC5D-CAEC-318B9C823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365" y="5594106"/>
            <a:ext cx="4736856" cy="46928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E286BC-82AD-095D-430F-63E055665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D11742-6B30-D722-6EE5-E1158E5C73EB}"/>
              </a:ext>
            </a:extLst>
          </p:cNvPr>
          <p:cNvSpPr/>
          <p:nvPr/>
        </p:nvSpPr>
        <p:spPr>
          <a:xfrm>
            <a:off x="0" y="5291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A0FC890-7E7A-EA55-3763-60BD676B1399}"/>
              </a:ext>
            </a:extLst>
          </p:cNvPr>
          <p:cNvSpPr txBox="1"/>
          <p:nvPr/>
        </p:nvSpPr>
        <p:spPr>
          <a:xfrm>
            <a:off x="742950" y="498161"/>
            <a:ext cx="15377716" cy="147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Setting Password Age</a:t>
            </a:r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4BA3694-3285-CFD5-5643-F64F67F1F6B9}"/>
              </a:ext>
            </a:extLst>
          </p:cNvPr>
          <p:cNvSpPr txBox="1"/>
          <p:nvPr/>
        </p:nvSpPr>
        <p:spPr>
          <a:xfrm>
            <a:off x="895187" y="2205439"/>
            <a:ext cx="8494538" cy="5912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44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For Linux commands, we will be launching this in something called a </a:t>
            </a:r>
            <a:r>
              <a:rPr lang="en-US" sz="4400">
                <a:solidFill>
                  <a:schemeClr val="accent6"/>
                </a:solidFill>
                <a:latin typeface="Caveat Brush"/>
                <a:ea typeface="Caveat Brush"/>
                <a:cs typeface="Caveat Brush"/>
                <a:sym typeface="Caveat Brush"/>
              </a:rPr>
              <a:t>terminal/command line</a:t>
            </a:r>
            <a:r>
              <a:rPr lang="en-US" sz="44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(CL). </a:t>
            </a:r>
            <a:endParaRPr lang="en-US"/>
          </a:p>
          <a:p>
            <a:pPr>
              <a:lnSpc>
                <a:spcPts val="4619"/>
              </a:lnSpc>
            </a:pPr>
            <a:endParaRPr lang="en-US" sz="440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  <a:p>
            <a:pPr>
              <a:lnSpc>
                <a:spcPts val="4619"/>
              </a:lnSpc>
            </a:pPr>
            <a:r>
              <a:rPr lang="en-US" sz="4400">
                <a:solidFill>
                  <a:srgbClr val="FFFFFF"/>
                </a:solidFill>
                <a:latin typeface="Caveat Brush"/>
                <a:ea typeface="Calibri"/>
                <a:cs typeface="Calibri"/>
              </a:rPr>
              <a:t>Most OS's have a Terminal/CL built in and you can find it by clicking on the start menu and typing "terminal".</a:t>
            </a:r>
          </a:p>
          <a:p>
            <a:pPr>
              <a:lnSpc>
                <a:spcPts val="4619"/>
              </a:lnSpc>
            </a:pPr>
            <a:endParaRPr lang="en-US" sz="440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  <a:p>
            <a:pPr>
              <a:lnSpc>
                <a:spcPts val="4619"/>
              </a:lnSpc>
            </a:pPr>
            <a:r>
              <a:rPr lang="en-US" sz="4400">
                <a:solidFill>
                  <a:srgbClr val="FFFFFF"/>
                </a:solidFill>
                <a:latin typeface="Caveat Brush"/>
                <a:ea typeface="Calibri"/>
                <a:cs typeface="Calibri"/>
              </a:rPr>
              <a:t>On the right is an example of what Windows terminal looks like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43B665-D069-79D6-FD8F-E7CB4A567F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" t="-32" r="56892" b="64551"/>
          <a:stretch/>
        </p:blipFill>
        <p:spPr>
          <a:xfrm>
            <a:off x="9824509" y="6403495"/>
            <a:ext cx="8076441" cy="3430489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10" name="Picture 9" descr="A close up of a message&#10;&#10;AI-generated content may be incorrect.">
            <a:extLst>
              <a:ext uri="{FF2B5EF4-FFF2-40B4-BE49-F238E27FC236}">
                <a16:creationId xmlns:a16="http://schemas.microsoft.com/office/drawing/2014/main" id="{99CFBFA8-56B3-3FE2-E594-DD69ECF6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779" y="2568574"/>
            <a:ext cx="3914775" cy="704850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11" name="Picture 10" descr="A white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670F1601-31B8-5D9F-671E-9768A4A44D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002" t="23932" r="46562"/>
          <a:stretch/>
        </p:blipFill>
        <p:spPr>
          <a:xfrm>
            <a:off x="12385675" y="4280958"/>
            <a:ext cx="2965138" cy="1217084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3F6FA5D-3795-97BE-FEA5-988B589CDE82}"/>
              </a:ext>
            </a:extLst>
          </p:cNvPr>
          <p:cNvSpPr/>
          <p:nvPr/>
        </p:nvSpPr>
        <p:spPr>
          <a:xfrm>
            <a:off x="13565656" y="3362683"/>
            <a:ext cx="609783" cy="922914"/>
          </a:xfrm>
          <a:prstGeom prst="downArrow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81E8684-ABCD-3B7F-81BE-1344F212EDAA}"/>
              </a:ext>
            </a:extLst>
          </p:cNvPr>
          <p:cNvSpPr/>
          <p:nvPr/>
        </p:nvSpPr>
        <p:spPr>
          <a:xfrm>
            <a:off x="13565656" y="5511098"/>
            <a:ext cx="609783" cy="922914"/>
          </a:xfrm>
          <a:prstGeom prst="downArrow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5388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BA1F03-45C8-C9DB-8082-691EB5C5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D30F0D-F131-A2FB-38D4-7FF06FFFD62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FBE2106-0DD1-4920-24A8-544000E8BEBC}"/>
              </a:ext>
            </a:extLst>
          </p:cNvPr>
          <p:cNvSpPr txBox="1"/>
          <p:nvPr/>
        </p:nvSpPr>
        <p:spPr>
          <a:xfrm>
            <a:off x="742950" y="498161"/>
            <a:ext cx="9080633" cy="288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Setting Password Age</a:t>
            </a:r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2A3C0B-005F-D848-FEA0-77A4B9BBB679}"/>
              </a:ext>
            </a:extLst>
          </p:cNvPr>
          <p:cNvSpPr txBox="1"/>
          <p:nvPr/>
        </p:nvSpPr>
        <p:spPr>
          <a:xfrm>
            <a:off x="4567604" y="4502023"/>
            <a:ext cx="8494538" cy="2963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4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For setting password minimums and maximums, we are going to use the </a:t>
            </a:r>
            <a:r>
              <a:rPr lang="en-US" sz="4400">
                <a:solidFill>
                  <a:srgbClr val="FFC000"/>
                </a:solidFill>
                <a:latin typeface="Caveat Brush"/>
                <a:ea typeface="Caveat Brush"/>
                <a:cs typeface="Caveat Brush"/>
                <a:sym typeface="Caveat Brush"/>
              </a:rPr>
              <a:t>"</a:t>
            </a:r>
            <a:r>
              <a:rPr lang="en-US" sz="4400" err="1">
                <a:solidFill>
                  <a:srgbClr val="FFC000"/>
                </a:solidFill>
                <a:latin typeface="Caveat Brush"/>
                <a:ea typeface="Caveat Brush"/>
                <a:cs typeface="Caveat Brush"/>
                <a:sym typeface="Caveat Brush"/>
              </a:rPr>
              <a:t>chage</a:t>
            </a:r>
            <a:r>
              <a:rPr lang="en-US" sz="4400">
                <a:solidFill>
                  <a:srgbClr val="FFC000"/>
                </a:solidFill>
                <a:latin typeface="Caveat Brush"/>
                <a:ea typeface="Caveat Brush"/>
                <a:cs typeface="Caveat Brush"/>
                <a:sym typeface="Caveat Brush"/>
              </a:rPr>
              <a:t>"</a:t>
            </a:r>
            <a:r>
              <a:rPr lang="en-US" sz="44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command.  </a:t>
            </a:r>
            <a:endParaRPr lang="en-US" sz="4400"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endParaRPr lang="en-US" sz="4400">
              <a:solidFill>
                <a:srgbClr val="FFFFFF"/>
              </a:solidFill>
              <a:latin typeface="Caveat Brush"/>
              <a:ea typeface="Caveat Brush"/>
              <a:cs typeface="Caveat Brush"/>
            </a:endParaRPr>
          </a:p>
          <a:p>
            <a:pPr algn="ctr">
              <a:lnSpc>
                <a:spcPts val="4619"/>
              </a:lnSpc>
            </a:pPr>
            <a:r>
              <a:rPr lang="en-US" sz="440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Chage is the shorthand for "Change Age"</a:t>
            </a: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A7F5D44C-C0D4-0B43-D943-7E2291251FB2}"/>
              </a:ext>
            </a:extLst>
          </p:cNvPr>
          <p:cNvSpPr/>
          <p:nvPr/>
        </p:nvSpPr>
        <p:spPr>
          <a:xfrm>
            <a:off x="9148593" y="501162"/>
            <a:ext cx="2095848" cy="2516848"/>
          </a:xfrm>
          <a:custGeom>
            <a:avLst/>
            <a:gdLst/>
            <a:ahLst/>
            <a:cxnLst/>
            <a:rect l="l" t="t" r="r" b="b"/>
            <a:pathLst>
              <a:path w="2095848" h="2516848">
                <a:moveTo>
                  <a:pt x="0" y="0"/>
                </a:moveTo>
                <a:lnTo>
                  <a:pt x="2095848" y="0"/>
                </a:lnTo>
                <a:lnTo>
                  <a:pt x="2095848" y="2516848"/>
                </a:lnTo>
                <a:lnTo>
                  <a:pt x="0" y="2516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E332F7FE-3567-F485-7A5D-D4B1F1824A73}"/>
              </a:ext>
            </a:extLst>
          </p:cNvPr>
          <p:cNvSpPr/>
          <p:nvPr/>
        </p:nvSpPr>
        <p:spPr>
          <a:xfrm>
            <a:off x="13503798" y="6350493"/>
            <a:ext cx="2047756" cy="2808644"/>
          </a:xfrm>
          <a:custGeom>
            <a:avLst/>
            <a:gdLst/>
            <a:ahLst/>
            <a:cxnLst/>
            <a:rect l="l" t="t" r="r" b="b"/>
            <a:pathLst>
              <a:path w="2047756" h="2808644">
                <a:moveTo>
                  <a:pt x="0" y="0"/>
                </a:moveTo>
                <a:lnTo>
                  <a:pt x="2047756" y="0"/>
                </a:lnTo>
                <a:lnTo>
                  <a:pt x="2047756" y="2808644"/>
                </a:lnTo>
                <a:lnTo>
                  <a:pt x="0" y="2808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8134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90171" y="234392"/>
            <a:ext cx="9080633" cy="288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Setting Password Age</a:t>
            </a:r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67603" y="3128225"/>
            <a:ext cx="8494538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The format we're going to use is: </a:t>
            </a:r>
            <a:endParaRPr lang="en-US" sz="400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4619"/>
              </a:lnSpc>
            </a:pPr>
            <a:r>
              <a:rPr lang="en-US" sz="4000" err="1">
                <a:solidFill>
                  <a:srgbClr val="FFC000"/>
                </a:solidFill>
                <a:latin typeface="Caveat Brush"/>
              </a:rPr>
              <a:t>chage</a:t>
            </a:r>
            <a:r>
              <a:rPr lang="en-US" sz="4000">
                <a:solidFill>
                  <a:srgbClr val="FFC000"/>
                </a:solidFill>
                <a:latin typeface="Caveat Brush"/>
              </a:rPr>
              <a:t> [options] username</a:t>
            </a: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chemeClr val="bg1"/>
                </a:solidFill>
                <a:latin typeface="Caveat Brush"/>
              </a:rPr>
              <a:t>For the options, we have a few flags to choose between!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E03B65C-FCAC-8B29-845B-16CB2F886DBA}"/>
              </a:ext>
            </a:extLst>
          </p:cNvPr>
          <p:cNvSpPr/>
          <p:nvPr/>
        </p:nvSpPr>
        <p:spPr>
          <a:xfrm>
            <a:off x="1622181" y="5776390"/>
            <a:ext cx="3878924" cy="3385822"/>
          </a:xfrm>
          <a:custGeom>
            <a:avLst/>
            <a:gdLst/>
            <a:ahLst/>
            <a:cxnLst/>
            <a:rect l="l" t="t" r="r" b="b"/>
            <a:pathLst>
              <a:path w="5142818" h="4946456">
                <a:moveTo>
                  <a:pt x="0" y="0"/>
                </a:moveTo>
                <a:lnTo>
                  <a:pt x="5142818" y="0"/>
                </a:lnTo>
                <a:lnTo>
                  <a:pt x="5142818" y="4946456"/>
                </a:lnTo>
                <a:lnTo>
                  <a:pt x="0" y="4946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 lIns="91440" tIns="45720" rIns="91440" bIns="45720" anchor="t"/>
          <a:lstStyle/>
          <a:p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3275F0C9-A9FC-4947-8371-7B33DA5FA81A}"/>
              </a:ext>
            </a:extLst>
          </p:cNvPr>
          <p:cNvSpPr/>
          <p:nvPr/>
        </p:nvSpPr>
        <p:spPr>
          <a:xfrm>
            <a:off x="6618924" y="5776390"/>
            <a:ext cx="4219626" cy="3396812"/>
          </a:xfrm>
          <a:custGeom>
            <a:avLst/>
            <a:gdLst/>
            <a:ahLst/>
            <a:cxnLst/>
            <a:rect l="l" t="t" r="r" b="b"/>
            <a:pathLst>
              <a:path w="5142818" h="4946456">
                <a:moveTo>
                  <a:pt x="0" y="0"/>
                </a:moveTo>
                <a:lnTo>
                  <a:pt x="5142818" y="0"/>
                </a:lnTo>
                <a:lnTo>
                  <a:pt x="5142818" y="4946456"/>
                </a:lnTo>
                <a:lnTo>
                  <a:pt x="0" y="4946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885ED46-8716-9D6E-EA05-0543CA04BD13}"/>
              </a:ext>
            </a:extLst>
          </p:cNvPr>
          <p:cNvSpPr/>
          <p:nvPr/>
        </p:nvSpPr>
        <p:spPr>
          <a:xfrm>
            <a:off x="11841722" y="5787380"/>
            <a:ext cx="4120713" cy="3385822"/>
          </a:xfrm>
          <a:custGeom>
            <a:avLst/>
            <a:gdLst/>
            <a:ahLst/>
            <a:cxnLst/>
            <a:rect l="l" t="t" r="r" b="b"/>
            <a:pathLst>
              <a:path w="5142818" h="4946456">
                <a:moveTo>
                  <a:pt x="0" y="0"/>
                </a:moveTo>
                <a:lnTo>
                  <a:pt x="5142818" y="0"/>
                </a:lnTo>
                <a:lnTo>
                  <a:pt x="5142818" y="4946456"/>
                </a:lnTo>
                <a:lnTo>
                  <a:pt x="0" y="4946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404B3-A9E8-BDCB-48B7-B47690FE08BD}"/>
              </a:ext>
            </a:extLst>
          </p:cNvPr>
          <p:cNvSpPr txBox="1"/>
          <p:nvPr/>
        </p:nvSpPr>
        <p:spPr>
          <a:xfrm>
            <a:off x="2093019" y="6202164"/>
            <a:ext cx="292819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-h</a:t>
            </a:r>
          </a:p>
          <a:p>
            <a:pPr algn="ctr"/>
            <a:r>
              <a:rPr lang="en-US" sz="320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This flag shows us a list of other flags to use with </a:t>
            </a:r>
            <a:r>
              <a:rPr lang="en-US" sz="3200" err="1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chage</a:t>
            </a:r>
          </a:p>
          <a:p>
            <a:pPr algn="ctr"/>
            <a:endParaRPr lang="en-US" sz="3200">
              <a:solidFill>
                <a:schemeClr val="bg1"/>
              </a:solidFill>
              <a:latin typeface="Caveat Brush"/>
              <a:ea typeface="Calibri"/>
              <a:cs typeface="Calibri"/>
            </a:endParaRPr>
          </a:p>
          <a:p>
            <a:pPr algn="ctr"/>
            <a:endParaRPr lang="en-US" sz="3200">
              <a:solidFill>
                <a:schemeClr val="bg1"/>
              </a:solidFill>
              <a:latin typeface="Caveat Brush"/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3A8D2-95EF-37BF-2318-6CC908392B4D}"/>
              </a:ext>
            </a:extLst>
          </p:cNvPr>
          <p:cNvSpPr txBox="1"/>
          <p:nvPr/>
        </p:nvSpPr>
        <p:spPr>
          <a:xfrm>
            <a:off x="7236519" y="6202163"/>
            <a:ext cx="298315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-l</a:t>
            </a:r>
          </a:p>
          <a:p>
            <a:pPr algn="ctr"/>
            <a:r>
              <a:rPr lang="en-US" sz="320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This flag shows us a list of the accounts aging information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1D1360-8BC6-E2AF-4D7E-8E26F5B18F08}"/>
              </a:ext>
            </a:extLst>
          </p:cNvPr>
          <p:cNvSpPr txBox="1"/>
          <p:nvPr/>
        </p:nvSpPr>
        <p:spPr>
          <a:xfrm>
            <a:off x="12072288" y="6147212"/>
            <a:ext cx="365356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-M/-m</a:t>
            </a:r>
          </a:p>
          <a:p>
            <a:pPr algn="ctr"/>
            <a:r>
              <a:rPr lang="en-US" sz="320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The 'M' flag helps us set the Maximum while 'm' sets the minimum for password age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7D57E-640A-F46C-6DCB-BBFAA9EC5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4B5040-36D3-BBFB-9105-E530BFCB333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C681D29-6CE0-EB01-851B-F2F09D74D199}"/>
              </a:ext>
            </a:extLst>
          </p:cNvPr>
          <p:cNvSpPr txBox="1"/>
          <p:nvPr/>
        </p:nvSpPr>
        <p:spPr>
          <a:xfrm>
            <a:off x="490171" y="234392"/>
            <a:ext cx="9080633" cy="288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Setting Password Age</a:t>
            </a:r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CC84005-5EE9-8FB1-0123-EE442B2502CF}"/>
              </a:ext>
            </a:extLst>
          </p:cNvPr>
          <p:cNvSpPr txBox="1"/>
          <p:nvPr/>
        </p:nvSpPr>
        <p:spPr>
          <a:xfrm>
            <a:off x="712048" y="3968909"/>
            <a:ext cx="7463354" cy="1179810"/>
          </a:xfrm>
          <a:prstGeom prst="rect">
            <a:avLst/>
          </a:prstGeom>
          <a:ln w="28575">
            <a:solidFill>
              <a:srgbClr val="9F4B9F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Examine the account's aging information before it is changed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9446BF-6A80-6D63-AB91-939AD58B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363" y="3370401"/>
            <a:ext cx="8834644" cy="6047546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E9BBE302-27BC-8FA8-060B-0B818162AE40}"/>
              </a:ext>
            </a:extLst>
          </p:cNvPr>
          <p:cNvSpPr/>
          <p:nvPr/>
        </p:nvSpPr>
        <p:spPr>
          <a:xfrm rot="10800000">
            <a:off x="8381891" y="3561294"/>
            <a:ext cx="586503" cy="2293680"/>
          </a:xfrm>
          <a:prstGeom prst="rightBrace">
            <a:avLst/>
          </a:prstGeom>
          <a:ln w="57150">
            <a:solidFill>
              <a:srgbClr val="9F4B9F"/>
            </a:solidFill>
          </a:ln>
          <a:effectLst>
            <a:reflection endPos="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6EED9C59-1454-5255-CE5F-DD569020AF38}"/>
              </a:ext>
            </a:extLst>
          </p:cNvPr>
          <p:cNvSpPr/>
          <p:nvPr/>
        </p:nvSpPr>
        <p:spPr>
          <a:xfrm rot="10800000">
            <a:off x="8406736" y="5941657"/>
            <a:ext cx="592320" cy="310811"/>
          </a:xfrm>
          <a:prstGeom prst="rightBrace">
            <a:avLst/>
          </a:prstGeom>
          <a:ln w="57150">
            <a:solidFill>
              <a:srgbClr val="E0DD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6C8EC3F-0D96-EB66-5B2E-6AACB528A161}"/>
              </a:ext>
            </a:extLst>
          </p:cNvPr>
          <p:cNvSpPr/>
          <p:nvPr/>
        </p:nvSpPr>
        <p:spPr>
          <a:xfrm rot="10800000">
            <a:off x="8406738" y="6324071"/>
            <a:ext cx="617167" cy="2513003"/>
          </a:xfrm>
          <a:prstGeom prst="rightBrace">
            <a:avLst/>
          </a:prstGeom>
          <a:ln w="57150">
            <a:solidFill>
              <a:srgbClr val="FCC4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223DD6E0-2FCB-814A-C579-78290091F768}"/>
              </a:ext>
            </a:extLst>
          </p:cNvPr>
          <p:cNvSpPr txBox="1"/>
          <p:nvPr/>
        </p:nvSpPr>
        <p:spPr>
          <a:xfrm>
            <a:off x="712047" y="5211299"/>
            <a:ext cx="7463354" cy="1769715"/>
          </a:xfrm>
          <a:prstGeom prst="rect">
            <a:avLst/>
          </a:prstGeom>
          <a:ln w="28575">
            <a:solidFill>
              <a:srgbClr val="E0DD22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The password age is changed to be a minimum of 3 days and maximum of 365 days</a:t>
            </a:r>
            <a:endParaRPr lang="en-US" sz="4000" err="1">
              <a:solidFill>
                <a:srgbClr val="FFFFFF"/>
              </a:solidFill>
              <a:latin typeface="Caveat Brush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97C1E992-5144-855B-0305-03B3CAC2CF92}"/>
              </a:ext>
            </a:extLst>
          </p:cNvPr>
          <p:cNvSpPr txBox="1"/>
          <p:nvPr/>
        </p:nvSpPr>
        <p:spPr>
          <a:xfrm>
            <a:off x="712047" y="7050038"/>
            <a:ext cx="7463354" cy="1179810"/>
          </a:xfrm>
          <a:prstGeom prst="rect">
            <a:avLst/>
          </a:prstGeom>
          <a:ln w="28575">
            <a:solidFill>
              <a:srgbClr val="FCC4E2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Examine the new aging information of the account.</a:t>
            </a:r>
            <a:endParaRPr lang="en-US" sz="4000" err="1">
              <a:solidFill>
                <a:srgbClr val="FFFFFF"/>
              </a:solidFill>
              <a:latin typeface="Caveat Brush"/>
            </a:endParaRPr>
          </a:p>
        </p:txBody>
      </p:sp>
    </p:spTree>
    <p:extLst>
      <p:ext uri="{BB962C8B-B14F-4D97-AF65-F5344CB8AC3E}">
        <p14:creationId xmlns:p14="http://schemas.microsoft.com/office/powerpoint/2010/main" val="210155094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74372" y="263037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Password Length</a:t>
            </a:r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261847" y="841356"/>
            <a:ext cx="4677906" cy="2211374"/>
          </a:xfrm>
          <a:custGeom>
            <a:avLst/>
            <a:gdLst/>
            <a:ahLst/>
            <a:cxnLst/>
            <a:rect l="l" t="t" r="r" b="b"/>
            <a:pathLst>
              <a:path w="4677906" h="2211374">
                <a:moveTo>
                  <a:pt x="0" y="0"/>
                </a:moveTo>
                <a:lnTo>
                  <a:pt x="4677905" y="0"/>
                </a:lnTo>
                <a:lnTo>
                  <a:pt x="4677905" y="2211374"/>
                </a:lnTo>
                <a:lnTo>
                  <a:pt x="0" y="2211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23541" y="2574694"/>
            <a:ext cx="10755168" cy="1799046"/>
          </a:xfrm>
          <a:custGeom>
            <a:avLst/>
            <a:gdLst/>
            <a:ahLst/>
            <a:cxnLst/>
            <a:rect l="l" t="t" r="r" b="b"/>
            <a:pathLst>
              <a:path w="10755168" h="1799046">
                <a:moveTo>
                  <a:pt x="0" y="0"/>
                </a:moveTo>
                <a:lnTo>
                  <a:pt x="10755168" y="0"/>
                </a:lnTo>
                <a:lnTo>
                  <a:pt x="10755168" y="1799047"/>
                </a:lnTo>
                <a:lnTo>
                  <a:pt x="0" y="1799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90300" y="7142203"/>
            <a:ext cx="4949452" cy="3446618"/>
          </a:xfrm>
          <a:custGeom>
            <a:avLst/>
            <a:gdLst/>
            <a:ahLst/>
            <a:cxnLst/>
            <a:rect l="l" t="t" r="r" b="b"/>
            <a:pathLst>
              <a:path w="4949452" h="3446618">
                <a:moveTo>
                  <a:pt x="0" y="0"/>
                </a:moveTo>
                <a:lnTo>
                  <a:pt x="4949452" y="0"/>
                </a:lnTo>
                <a:lnTo>
                  <a:pt x="4949452" y="3446619"/>
                </a:lnTo>
                <a:lnTo>
                  <a:pt x="0" y="3446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44718" y="7444037"/>
            <a:ext cx="1829654" cy="2057893"/>
          </a:xfrm>
          <a:custGeom>
            <a:avLst/>
            <a:gdLst/>
            <a:ahLst/>
            <a:cxnLst/>
            <a:rect l="l" t="t" r="r" b="b"/>
            <a:pathLst>
              <a:path w="1829654" h="2057893">
                <a:moveTo>
                  <a:pt x="0" y="0"/>
                </a:moveTo>
                <a:lnTo>
                  <a:pt x="1829654" y="0"/>
                </a:lnTo>
                <a:lnTo>
                  <a:pt x="1829654" y="2057892"/>
                </a:lnTo>
                <a:lnTo>
                  <a:pt x="0" y="2057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71257" y="5142126"/>
            <a:ext cx="11945486" cy="351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Before we start messing with Password Length settings, lets first look at where those settings are.</a:t>
            </a:r>
          </a:p>
          <a:p>
            <a:pPr algn="ctr">
              <a:lnSpc>
                <a:spcPts val="4619"/>
              </a:lnSpc>
            </a:pPr>
            <a:endParaRPr lang="en-US" sz="400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ea typeface="Calibri"/>
                <a:cs typeface="Calibri"/>
              </a:rPr>
              <a:t>We can find those settings in the </a:t>
            </a:r>
            <a:r>
              <a:rPr lang="en-US" sz="4000">
                <a:solidFill>
                  <a:schemeClr val="accent1"/>
                </a:solidFill>
                <a:latin typeface="Caveat Brush"/>
                <a:ea typeface="Calibri"/>
                <a:cs typeface="Calibri"/>
              </a:rPr>
              <a:t>PAM Configuration File</a:t>
            </a:r>
            <a:r>
              <a:rPr lang="en-US" sz="4000">
                <a:solidFill>
                  <a:srgbClr val="FFFFFF"/>
                </a:solidFill>
                <a:latin typeface="Caveat Brush"/>
                <a:ea typeface="Calibri"/>
                <a:cs typeface="Calibri"/>
              </a:rPr>
              <a:t>, but what exactly is PAM? </a:t>
            </a:r>
            <a:endParaRPr lang="en-US" sz="325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endParaRPr lang="en-US" sz="325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</p:txBody>
      </p:sp>
      <p:pic>
        <p:nvPicPr>
          <p:cNvPr id="11" name="Picture 10" descr="A white spray paint airplane&#10;&#10;AI-generated content may be incorrect.">
            <a:extLst>
              <a:ext uri="{FF2B5EF4-FFF2-40B4-BE49-F238E27FC236}">
                <a16:creationId xmlns:a16="http://schemas.microsoft.com/office/drawing/2014/main" id="{19B73C41-E392-582A-8B1F-D151F3F7B0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2" y="689544"/>
            <a:ext cx="2563272" cy="28879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A5418-DFA7-DF8F-79E2-CAC7B771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2D932C-9A42-2B3C-F552-E6BFFA8D91D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40CF1B8-5163-D274-7500-12A5FCFC56EB}"/>
              </a:ext>
            </a:extLst>
          </p:cNvPr>
          <p:cNvSpPr txBox="1"/>
          <p:nvPr/>
        </p:nvSpPr>
        <p:spPr>
          <a:xfrm>
            <a:off x="742950" y="498161"/>
            <a:ext cx="10678716" cy="429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 b="1" u="sng" spc="88">
                <a:solidFill>
                  <a:srgbClr val="9F4B9F"/>
                </a:solidFill>
                <a:latin typeface="Cabin Sketch"/>
                <a:sym typeface="Cabin Sketch"/>
              </a:rPr>
              <a:t>P</a:t>
            </a: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luggable </a:t>
            </a:r>
            <a:r>
              <a:rPr lang="en-US" sz="11000" b="1" u="sng" spc="88">
                <a:solidFill>
                  <a:srgbClr val="9F4B9F"/>
                </a:solidFill>
                <a:latin typeface="Cabin Sketch"/>
                <a:sym typeface="Cabin Sketch"/>
              </a:rPr>
              <a:t>A</a:t>
            </a: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uthentication </a:t>
            </a:r>
            <a:r>
              <a:rPr lang="en-US" sz="11000" b="1" u="sng" spc="88">
                <a:solidFill>
                  <a:srgbClr val="9F4B9F"/>
                </a:solidFill>
                <a:latin typeface="Cabin Sketch"/>
                <a:sym typeface="Cabin Sketch"/>
              </a:rPr>
              <a:t>M</a:t>
            </a: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odule</a:t>
            </a:r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04C8881-BB32-3728-0275-4AFA0BB88DBA}"/>
              </a:ext>
            </a:extLst>
          </p:cNvPr>
          <p:cNvSpPr txBox="1"/>
          <p:nvPr/>
        </p:nvSpPr>
        <p:spPr>
          <a:xfrm>
            <a:off x="323688" y="5645023"/>
            <a:ext cx="8494538" cy="4140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92D050"/>
                </a:solidFill>
                <a:latin typeface="Caveat Brush"/>
                <a:sym typeface="Caveat Brush"/>
              </a:rPr>
              <a:t>What is it?</a:t>
            </a:r>
            <a:endParaRPr lang="en-US" sz="4000">
              <a:solidFill>
                <a:srgbClr val="92D050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chemeClr val="bg1"/>
                </a:solidFill>
                <a:latin typeface="Caveat Brush"/>
                <a:cs typeface="Times New Roman"/>
              </a:rPr>
              <a:t>An authentication framework comprised of the PAM library (contains the API [</a:t>
            </a:r>
            <a:r>
              <a:rPr lang="en-US" sz="4000" b="1" u="sng">
                <a:solidFill>
                  <a:schemeClr val="bg1"/>
                </a:solidFill>
                <a:latin typeface="Caveat Brush"/>
                <a:cs typeface="Times New Roman"/>
              </a:rPr>
              <a:t>a</a:t>
            </a:r>
            <a:r>
              <a:rPr lang="en-US" sz="4000">
                <a:solidFill>
                  <a:schemeClr val="bg1"/>
                </a:solidFill>
                <a:latin typeface="Caveat Brush"/>
                <a:cs typeface="Times New Roman"/>
              </a:rPr>
              <a:t>pplication </a:t>
            </a:r>
            <a:r>
              <a:rPr lang="en-US" sz="4000" b="1" u="sng">
                <a:solidFill>
                  <a:schemeClr val="bg1"/>
                </a:solidFill>
                <a:latin typeface="Caveat Brush"/>
                <a:cs typeface="Times New Roman"/>
              </a:rPr>
              <a:t>p</a:t>
            </a:r>
            <a:r>
              <a:rPr lang="en-US" sz="4000">
                <a:solidFill>
                  <a:schemeClr val="bg1"/>
                </a:solidFill>
                <a:latin typeface="Caveat Brush"/>
                <a:cs typeface="Times New Roman"/>
              </a:rPr>
              <a:t>rogramming </a:t>
            </a:r>
            <a:r>
              <a:rPr lang="en-US" sz="4000" b="1" u="sng">
                <a:solidFill>
                  <a:schemeClr val="bg1"/>
                </a:solidFill>
                <a:latin typeface="Caveat Brush"/>
                <a:cs typeface="Times New Roman"/>
              </a:rPr>
              <a:t>i</a:t>
            </a:r>
            <a:r>
              <a:rPr lang="en-US" sz="4000">
                <a:solidFill>
                  <a:schemeClr val="bg1"/>
                </a:solidFill>
                <a:latin typeface="Caveat Brush"/>
                <a:cs typeface="Times New Roman"/>
              </a:rPr>
              <a:t>nterface] and instructions for loading modules), pluggable modules, and a configuration file.</a:t>
            </a:r>
            <a:br>
              <a:rPr lang="en-US" sz="4000">
                <a:latin typeface="Caveat Brush"/>
              </a:rPr>
            </a:br>
            <a:endParaRPr lang="en-US" sz="440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E03F60C-A440-B4CD-332C-F5723CCE9625}"/>
              </a:ext>
            </a:extLst>
          </p:cNvPr>
          <p:cNvSpPr/>
          <p:nvPr/>
        </p:nvSpPr>
        <p:spPr>
          <a:xfrm>
            <a:off x="1123" y="47942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157D2EE3-7A2F-BC0A-C076-A31954E02454}"/>
              </a:ext>
            </a:extLst>
          </p:cNvPr>
          <p:cNvSpPr txBox="1"/>
          <p:nvPr/>
        </p:nvSpPr>
        <p:spPr>
          <a:xfrm>
            <a:off x="9383021" y="3020355"/>
            <a:ext cx="8494538" cy="4113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600">
                <a:solidFill>
                  <a:srgbClr val="92D050"/>
                </a:solidFill>
                <a:latin typeface="Caveat Brush"/>
                <a:sym typeface="Caveat Brush"/>
              </a:rPr>
              <a:t>What does it do?</a:t>
            </a:r>
            <a:endParaRPr lang="en-US" sz="3600">
              <a:solidFill>
                <a:srgbClr val="92D050"/>
              </a:solidFill>
              <a:latin typeface="Caveat Brush"/>
            </a:endParaRPr>
          </a:p>
          <a:p>
            <a:pPr algn="ctr">
              <a:lnSpc>
                <a:spcPts val="4619"/>
              </a:lnSpc>
            </a:pPr>
            <a:r>
              <a:rPr lang="en-US" sz="3600">
                <a:solidFill>
                  <a:schemeClr val="bg1"/>
                </a:solidFill>
                <a:latin typeface="Caveat Brush"/>
                <a:cs typeface="Times New Roman"/>
              </a:rPr>
              <a:t>Pluggable authentication modules (PAM) allow system administrators to add multiple authentication methods to an existing system. PAM enabled applications can be “plugged-in” to new technologies without changing the existing application.</a:t>
            </a:r>
            <a:endParaRPr lang="en-US" sz="3600">
              <a:solidFill>
                <a:schemeClr val="bg1"/>
              </a:solidFill>
              <a:latin typeface="Caveat Brush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B15D631-4B39-73C6-0916-31D12D71C875}"/>
              </a:ext>
            </a:extLst>
          </p:cNvPr>
          <p:cNvSpPr/>
          <p:nvPr/>
        </p:nvSpPr>
        <p:spPr>
          <a:xfrm>
            <a:off x="12458700" y="7721427"/>
            <a:ext cx="2340974" cy="1877656"/>
          </a:xfrm>
          <a:custGeom>
            <a:avLst/>
            <a:gdLst/>
            <a:ahLst/>
            <a:cxnLst/>
            <a:rect l="l" t="t" r="r" b="b"/>
            <a:pathLst>
              <a:path w="2340974" h="1877656">
                <a:moveTo>
                  <a:pt x="0" y="0"/>
                </a:moveTo>
                <a:lnTo>
                  <a:pt x="2340974" y="0"/>
                </a:lnTo>
                <a:lnTo>
                  <a:pt x="2340974" y="1877656"/>
                </a:lnTo>
                <a:lnTo>
                  <a:pt x="0" y="1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1742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67DEB-CC93-5918-AF12-B568C6FB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00C963-CE2B-B2BB-1A85-442CC6AA18DE}"/>
              </a:ext>
            </a:extLst>
          </p:cNvPr>
          <p:cNvSpPr/>
          <p:nvPr/>
        </p:nvSpPr>
        <p:spPr>
          <a:xfrm>
            <a:off x="427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D4886DB-1748-B0E8-AB46-9ACCA9833529}"/>
              </a:ext>
            </a:extLst>
          </p:cNvPr>
          <p:cNvSpPr txBox="1"/>
          <p:nvPr/>
        </p:nvSpPr>
        <p:spPr>
          <a:xfrm>
            <a:off x="742950" y="322315"/>
            <a:ext cx="10678716" cy="2891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9600" spc="88">
                <a:solidFill>
                  <a:schemeClr val="bg1"/>
                </a:solidFill>
                <a:latin typeface="Cabin Sketch"/>
                <a:sym typeface="Cabin Sketch"/>
              </a:rPr>
              <a:t>PAM in Account Policy Context:</a:t>
            </a:r>
            <a:endParaRPr lang="en-US" sz="9600" spc="88">
              <a:solidFill>
                <a:schemeClr val="bg1"/>
              </a:solidFill>
              <a:latin typeface="Cabin Sketch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4D92801-108C-6FCB-52D0-874B30C015E2}"/>
              </a:ext>
            </a:extLst>
          </p:cNvPr>
          <p:cNvSpPr/>
          <p:nvPr/>
        </p:nvSpPr>
        <p:spPr>
          <a:xfrm>
            <a:off x="-9866" y="2909602"/>
            <a:ext cx="10624543" cy="601926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B6B301BB-0DCF-B4C5-6B43-64CC67C4B2CC}"/>
              </a:ext>
            </a:extLst>
          </p:cNvPr>
          <p:cNvSpPr txBox="1"/>
          <p:nvPr/>
        </p:nvSpPr>
        <p:spPr>
          <a:xfrm>
            <a:off x="747021" y="3840969"/>
            <a:ext cx="8431038" cy="1754135"/>
          </a:xfrm>
          <a:prstGeom prst="rect">
            <a:avLst/>
          </a:prstGeom>
          <a:ln w="28575">
            <a:solidFill>
              <a:srgbClr val="9F4B9F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4619"/>
              </a:lnSpc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latin typeface="Caveat Brush"/>
              </a:rPr>
              <a:t>The settings for making changes to passwords (such as length, lockouts, and other requirements) are stored </a:t>
            </a:r>
            <a:r>
              <a:rPr lang="en-US" sz="3600">
                <a:solidFill>
                  <a:srgbClr val="E0DD22"/>
                </a:solidFill>
                <a:latin typeface="Caveat Brush"/>
              </a:rPr>
              <a:t>within </a:t>
            </a:r>
            <a:r>
              <a:rPr lang="en-US" sz="3600">
                <a:solidFill>
                  <a:schemeClr val="bg1"/>
                </a:solidFill>
                <a:latin typeface="Caveat Brush"/>
              </a:rPr>
              <a:t>the PAM file</a:t>
            </a:r>
          </a:p>
        </p:txBody>
      </p:sp>
      <p:pic>
        <p:nvPicPr>
          <p:cNvPr id="4" name="Picture 3" descr="A white spray paint airplane&#10;&#10;AI-generated content may be incorrect.">
            <a:extLst>
              <a:ext uri="{FF2B5EF4-FFF2-40B4-BE49-F238E27FC236}">
                <a16:creationId xmlns:a16="http://schemas.microsoft.com/office/drawing/2014/main" id="{300BB9F6-CDDC-F50A-02C8-749A84549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11548074" y="-380571"/>
            <a:ext cx="4277772" cy="48247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C954A1D-C2BB-7CE8-B148-8BF6B59F1B94}"/>
              </a:ext>
            </a:extLst>
          </p:cNvPr>
          <p:cNvSpPr txBox="1"/>
          <p:nvPr/>
        </p:nvSpPr>
        <p:spPr>
          <a:xfrm>
            <a:off x="745434" y="6174316"/>
            <a:ext cx="8439871" cy="3913892"/>
          </a:xfrm>
          <a:prstGeom prst="rect">
            <a:avLst/>
          </a:prstGeom>
          <a:noFill/>
          <a:ln w="28575">
            <a:solidFill>
              <a:srgbClr val="9F4B9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lnSpc>
                <a:spcPts val="4619"/>
              </a:lnSpc>
              <a:buFont typeface="Arial,Sans-Serif"/>
              <a:buChar char="•"/>
            </a:pPr>
            <a:r>
              <a:rPr lang="en-US" sz="3600">
                <a:solidFill>
                  <a:schemeClr val="bg1"/>
                </a:solidFill>
                <a:latin typeface="Caveat Brush"/>
              </a:rPr>
              <a:t>S</a:t>
            </a:r>
            <a:r>
              <a:rPr lang="en-US" sz="3200">
                <a:solidFill>
                  <a:schemeClr val="bg1"/>
                </a:solidFill>
                <a:latin typeface="Caveat Brush"/>
              </a:rPr>
              <a:t>teps to change password length: </a:t>
            </a:r>
            <a:r>
              <a:rPr lang="en-US" sz="3200">
                <a:solidFill>
                  <a:schemeClr val="accent1"/>
                </a:solidFill>
                <a:latin typeface="Caveat Brush"/>
              </a:rPr>
              <a:t>blue </a:t>
            </a:r>
            <a:r>
              <a:rPr lang="en-US" sz="3200">
                <a:solidFill>
                  <a:schemeClr val="bg1"/>
                </a:solidFill>
                <a:latin typeface="Caveat Brush"/>
              </a:rPr>
              <a:t>= type this</a:t>
            </a:r>
          </a:p>
          <a:p>
            <a:pPr marL="1200150" lvl="2" indent="-285750">
              <a:buFont typeface="Wingdings,Sans-Serif"/>
              <a:buChar char="▪"/>
            </a:pPr>
            <a:r>
              <a:rPr lang="en-US" sz="3200">
                <a:solidFill>
                  <a:schemeClr val="accent1"/>
                </a:solidFill>
                <a:latin typeface="Caveat Brush"/>
              </a:rPr>
              <a:t>cd /</a:t>
            </a:r>
            <a:r>
              <a:rPr lang="en-US" sz="3200" err="1">
                <a:solidFill>
                  <a:schemeClr val="accent1"/>
                </a:solidFill>
                <a:latin typeface="Caveat Brush"/>
              </a:rPr>
              <a:t>etc</a:t>
            </a:r>
            <a:r>
              <a:rPr lang="en-US" sz="3200">
                <a:solidFill>
                  <a:schemeClr val="accent1"/>
                </a:solidFill>
                <a:latin typeface="Caveat Brush"/>
              </a:rPr>
              <a:t>/</a:t>
            </a:r>
            <a:r>
              <a:rPr lang="en-US" sz="3200" err="1">
                <a:solidFill>
                  <a:schemeClr val="accent1"/>
                </a:solidFill>
                <a:latin typeface="Caveat Brush"/>
              </a:rPr>
              <a:t>pam.d</a:t>
            </a:r>
            <a:endParaRPr lang="en-US" sz="3200">
              <a:solidFill>
                <a:schemeClr val="accent1"/>
              </a:solidFill>
              <a:latin typeface="Caveat Brush"/>
            </a:endParaRPr>
          </a:p>
          <a:p>
            <a:pPr marL="1200150" lvl="2" indent="-285750">
              <a:buFont typeface="Wingdings,Sans-Serif"/>
              <a:buChar char="▪"/>
            </a:pPr>
            <a:r>
              <a:rPr lang="en-US" sz="3200" err="1">
                <a:solidFill>
                  <a:schemeClr val="accent1"/>
                </a:solidFill>
                <a:latin typeface="Caveat Brush"/>
              </a:rPr>
              <a:t>sudo</a:t>
            </a:r>
            <a:r>
              <a:rPr lang="en-US" sz="3200">
                <a:solidFill>
                  <a:schemeClr val="accent1"/>
                </a:solidFill>
                <a:latin typeface="Caveat Brush"/>
              </a:rPr>
              <a:t> nano common-password</a:t>
            </a:r>
          </a:p>
          <a:p>
            <a:pPr marL="1200150" lvl="2" indent="-285750">
              <a:buFont typeface="Wingdings,Sans-Serif"/>
              <a:buChar char="▪"/>
            </a:pPr>
            <a:r>
              <a:rPr lang="en-US" sz="3200">
                <a:solidFill>
                  <a:schemeClr val="bg1"/>
                </a:solidFill>
                <a:latin typeface="Caveat Brush"/>
              </a:rPr>
              <a:t>Scroll until you find something that looks like "pam_pwquality.so retry=[number]"</a:t>
            </a:r>
          </a:p>
          <a:p>
            <a:pPr marL="1657350" lvl="3" indent="-285750">
              <a:buFont typeface="Arial,Sans-Serif"/>
              <a:buChar char="•"/>
            </a:pPr>
            <a:r>
              <a:rPr lang="en-US" sz="3200">
                <a:solidFill>
                  <a:schemeClr val="bg1"/>
                </a:solidFill>
                <a:latin typeface="Caveat Brush"/>
              </a:rPr>
              <a:t>Add right next to that “</a:t>
            </a:r>
            <a:r>
              <a:rPr lang="en-US" sz="3200" err="1">
                <a:solidFill>
                  <a:schemeClr val="accent1"/>
                </a:solidFill>
                <a:latin typeface="Caveat Brush"/>
              </a:rPr>
              <a:t>minlen</a:t>
            </a:r>
            <a:r>
              <a:rPr lang="en-US" sz="3200">
                <a:solidFill>
                  <a:schemeClr val="accent1"/>
                </a:solidFill>
                <a:latin typeface="Caveat Brush"/>
              </a:rPr>
              <a:t>=12</a:t>
            </a:r>
            <a:r>
              <a:rPr lang="en-US" sz="3200">
                <a:solidFill>
                  <a:schemeClr val="bg1"/>
                </a:solidFill>
                <a:latin typeface="Caveat Brush"/>
              </a:rPr>
              <a:t>” </a:t>
            </a:r>
          </a:p>
          <a:p>
            <a:pPr marL="1200150" lvl="2" indent="-285750">
              <a:buFont typeface="Wingdings,Sans-Serif"/>
              <a:buChar char="▪"/>
            </a:pPr>
            <a:r>
              <a:rPr lang="en-US" sz="3200" err="1">
                <a:solidFill>
                  <a:schemeClr val="accent1"/>
                </a:solidFill>
                <a:latin typeface="Caveat Brush"/>
              </a:rPr>
              <a:t>Crtl</a:t>
            </a:r>
            <a:r>
              <a:rPr lang="en-US" sz="3200">
                <a:solidFill>
                  <a:schemeClr val="accent1"/>
                </a:solidFill>
                <a:latin typeface="Caveat Brush"/>
              </a:rPr>
              <a:t> </a:t>
            </a:r>
            <a:r>
              <a:rPr lang="en-US" sz="3200">
                <a:solidFill>
                  <a:schemeClr val="bg1"/>
                </a:solidFill>
                <a:latin typeface="Caveat Brush"/>
              </a:rPr>
              <a:t>+ </a:t>
            </a:r>
            <a:r>
              <a:rPr lang="en-US" sz="3200">
                <a:solidFill>
                  <a:schemeClr val="accent1"/>
                </a:solidFill>
                <a:latin typeface="Caveat Brush"/>
              </a:rPr>
              <a:t>x</a:t>
            </a:r>
            <a:r>
              <a:rPr lang="en-US" sz="3200">
                <a:solidFill>
                  <a:schemeClr val="bg1"/>
                </a:solidFill>
                <a:latin typeface="Caveat Brush"/>
              </a:rPr>
              <a:t>, yes, </a:t>
            </a:r>
            <a:r>
              <a:rPr lang="en-US" sz="3200">
                <a:solidFill>
                  <a:schemeClr val="accent1"/>
                </a:solidFill>
                <a:latin typeface="Caveat Brush"/>
              </a:rPr>
              <a:t>enter key </a:t>
            </a:r>
            <a:r>
              <a:rPr lang="en-US" sz="3200">
                <a:solidFill>
                  <a:schemeClr val="bg1"/>
                </a:solidFill>
                <a:latin typeface="Caveat Brush"/>
              </a:rPr>
              <a:t>to exit nano mode</a:t>
            </a:r>
          </a:p>
          <a:p>
            <a:pPr algn="l"/>
            <a:endParaRPr lang="en-US">
              <a:ea typeface="Calibri"/>
              <a:cs typeface="Calibri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C25BCD91-4E81-AF70-10DA-DEF895EEA42B}"/>
              </a:ext>
            </a:extLst>
          </p:cNvPr>
          <p:cNvSpPr/>
          <p:nvPr/>
        </p:nvSpPr>
        <p:spPr>
          <a:xfrm>
            <a:off x="4554260" y="5597892"/>
            <a:ext cx="741579" cy="807589"/>
          </a:xfrm>
          <a:prstGeom prst="downArrow">
            <a:avLst/>
          </a:prstGeom>
          <a:solidFill>
            <a:srgbClr val="9F4B9F"/>
          </a:solidFill>
          <a:ln>
            <a:solidFill>
              <a:srgbClr val="9F4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9B3667C-3A50-8426-D088-E521CCA3D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6564" y="5141576"/>
            <a:ext cx="6000750" cy="676275"/>
          </a:xfrm>
          <a:prstGeom prst="rect">
            <a:avLst/>
          </a:prstGeom>
        </p:spPr>
      </p:pic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809BD919-8B39-1381-04EC-7D0770283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636" y="6414494"/>
            <a:ext cx="8020050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DE3BF-18FE-FF05-E289-6EB0C81C4189}"/>
              </a:ext>
            </a:extLst>
          </p:cNvPr>
          <p:cNvSpPr txBox="1"/>
          <p:nvPr/>
        </p:nvSpPr>
        <p:spPr>
          <a:xfrm flipV="1">
            <a:off x="9689479" y="6980386"/>
            <a:ext cx="8012475" cy="24670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4619"/>
              </a:lnSpc>
              <a:buFont typeface="Arial"/>
              <a:buChar char="•"/>
            </a:pPr>
            <a:endParaRPr lang="en-US" sz="3600">
              <a:solidFill>
                <a:schemeClr val="bg1"/>
              </a:solidFill>
              <a:latin typeface="Caveat Brush"/>
            </a:endParaRPr>
          </a:p>
        </p:txBody>
      </p:sp>
    </p:spTree>
    <p:extLst>
      <p:ext uri="{BB962C8B-B14F-4D97-AF65-F5344CB8AC3E}">
        <p14:creationId xmlns:p14="http://schemas.microsoft.com/office/powerpoint/2010/main" val="405294955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26f312-b763-4994-be1e-5353e28d77aa" xsi:nil="true"/>
    <lcf76f155ced4ddcb4097134ff3c332f xmlns="adebde3b-946f-4e46-ad84-2f60494af7f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AB5E64D24C1243A23A837A2FDA91D9" ma:contentTypeVersion="11" ma:contentTypeDescription="Create a new document." ma:contentTypeScope="" ma:versionID="a1a4a06a2fd2f0a38e29c6b3c970649f">
  <xsd:schema xmlns:xsd="http://www.w3.org/2001/XMLSchema" xmlns:xs="http://www.w3.org/2001/XMLSchema" xmlns:p="http://schemas.microsoft.com/office/2006/metadata/properties" xmlns:ns2="adebde3b-946f-4e46-ad84-2f60494af7f0" xmlns:ns3="f726f312-b763-4994-be1e-5353e28d77aa" targetNamespace="http://schemas.microsoft.com/office/2006/metadata/properties" ma:root="true" ma:fieldsID="393471c524ff06662b4c85bd353c00df" ns2:_="" ns3:_="">
    <xsd:import namespace="adebde3b-946f-4e46-ad84-2f60494af7f0"/>
    <xsd:import namespace="f726f312-b763-4994-be1e-5353e28d77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bde3b-946f-4e46-ad84-2f60494af7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1a01ffc-7703-4b5f-b6e1-c1b8dc2ede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26f312-b763-4994-be1e-5353e28d77a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ab3128e-2fbb-496f-9cfc-ea41fbcb85ef}" ma:internalName="TaxCatchAll" ma:showField="CatchAllData" ma:web="f726f312-b763-4994-be1e-5353e28d77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CD4CD8-E4CE-4BC6-8D4A-6621194DDE85}">
  <ds:schemaRefs>
    <ds:schemaRef ds:uri="adebde3b-946f-4e46-ad84-2f60494af7f0"/>
    <ds:schemaRef ds:uri="f726f312-b763-4994-be1e-5353e28d77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387A00-BEE2-4DA0-AF2B-E93545E5C1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FB2595-082C-4434-A3C7-FDC012DD1999}">
  <ds:schemaRefs>
    <ds:schemaRef ds:uri="adebde3b-946f-4e46-ad84-2f60494af7f0"/>
    <ds:schemaRef ds:uri="f726f312-b763-4994-be1e-5353e28d77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Chalkboard School Assignments</dc:title>
  <cp:revision>8</cp:revision>
  <dcterms:created xsi:type="dcterms:W3CDTF">2006-08-16T00:00:00Z</dcterms:created>
  <dcterms:modified xsi:type="dcterms:W3CDTF">2025-04-24T16:55:34Z</dcterms:modified>
  <dc:identifier>DAGiwIUIWDs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0x0101001AAB5E64D24C1243A23A837A2FDA91D9</vt:lpwstr>
  </property>
  <property fmtid="{D5CDD505-2E9C-101B-9397-08002B2CF9AE}" pid="3" name="MediaServiceImageTags">
    <vt:lpwstr/>
  </property>
</Properties>
</file>